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3.webp" ContentType="image/png"/>
  <Override PartName="/ppt/media/image16.webp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1" r:id="rId14"/>
    <p:sldId id="272" r:id="rId15"/>
    <p:sldId id="259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CF42ED-9341-4B68-813C-4DC7D5863839}" v="35" dt="2019-11-27T23:51:53.9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21" autoAdjust="0"/>
    <p:restoredTop sz="95317" autoAdjust="0"/>
  </p:normalViewPr>
  <p:slideViewPr>
    <p:cSldViewPr snapToGrid="0">
      <p:cViewPr>
        <p:scale>
          <a:sx n="83" d="100"/>
          <a:sy n="83" d="100"/>
        </p:scale>
        <p:origin x="6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ian Cui" userId="affd9c2201f9a06f" providerId="LiveId" clId="{7FCF42ED-9341-4B68-813C-4DC7D5863839}"/>
    <pc:docChg chg="undo custSel addSld delSld modSld sldOrd">
      <pc:chgData name="Brian Cui" userId="affd9c2201f9a06f" providerId="LiveId" clId="{7FCF42ED-9341-4B68-813C-4DC7D5863839}" dt="2019-11-27T23:53:41.095" v="859" actId="1076"/>
      <pc:docMkLst>
        <pc:docMk/>
      </pc:docMkLst>
      <pc:sldChg chg="addSp modSp">
        <pc:chgData name="Brian Cui" userId="affd9c2201f9a06f" providerId="LiveId" clId="{7FCF42ED-9341-4B68-813C-4DC7D5863839}" dt="2019-11-27T23:09:51.939" v="574" actId="1076"/>
        <pc:sldMkLst>
          <pc:docMk/>
          <pc:sldMk cId="1300788680" sldId="259"/>
        </pc:sldMkLst>
        <pc:spChg chg="mod">
          <ac:chgData name="Brian Cui" userId="affd9c2201f9a06f" providerId="LiveId" clId="{7FCF42ED-9341-4B68-813C-4DC7D5863839}" dt="2019-11-27T23:01:34.956" v="519" actId="1076"/>
          <ac:spMkLst>
            <pc:docMk/>
            <pc:sldMk cId="1300788680" sldId="259"/>
            <ac:spMk id="3" creationId="{DBD64BE9-C611-4F40-B03B-4D3FE903F4F7}"/>
          </ac:spMkLst>
        </pc:spChg>
        <pc:picChg chg="add mod modCrop">
          <ac:chgData name="Brian Cui" userId="affd9c2201f9a06f" providerId="LiveId" clId="{7FCF42ED-9341-4B68-813C-4DC7D5863839}" dt="2019-11-27T23:07:04.087" v="541" actId="1076"/>
          <ac:picMkLst>
            <pc:docMk/>
            <pc:sldMk cId="1300788680" sldId="259"/>
            <ac:picMk id="5" creationId="{7CC803B0-DB26-46A1-88EB-E4037964C346}"/>
          </ac:picMkLst>
        </pc:picChg>
        <pc:picChg chg="add mod">
          <ac:chgData name="Brian Cui" userId="affd9c2201f9a06f" providerId="LiveId" clId="{7FCF42ED-9341-4B68-813C-4DC7D5863839}" dt="2019-11-27T23:09:41.418" v="570" actId="1076"/>
          <ac:picMkLst>
            <pc:docMk/>
            <pc:sldMk cId="1300788680" sldId="259"/>
            <ac:picMk id="6" creationId="{C8843192-52E9-4E93-8EC7-67674936159B}"/>
          </ac:picMkLst>
        </pc:picChg>
        <pc:picChg chg="add mod modCrop">
          <ac:chgData name="Brian Cui" userId="affd9c2201f9a06f" providerId="LiveId" clId="{7FCF42ED-9341-4B68-813C-4DC7D5863839}" dt="2019-11-27T23:07:50.663" v="551" actId="1076"/>
          <ac:picMkLst>
            <pc:docMk/>
            <pc:sldMk cId="1300788680" sldId="259"/>
            <ac:picMk id="7" creationId="{A1990DB8-C799-49AA-BB26-E75E7A2337FD}"/>
          </ac:picMkLst>
        </pc:picChg>
        <pc:picChg chg="add mod modCrop">
          <ac:chgData name="Brian Cui" userId="affd9c2201f9a06f" providerId="LiveId" clId="{7FCF42ED-9341-4B68-813C-4DC7D5863839}" dt="2019-11-27T23:08:23.849" v="559" actId="1076"/>
          <ac:picMkLst>
            <pc:docMk/>
            <pc:sldMk cId="1300788680" sldId="259"/>
            <ac:picMk id="9" creationId="{40286638-6E85-4249-A0D2-FE238A9E203A}"/>
          </ac:picMkLst>
        </pc:picChg>
        <pc:picChg chg="add mod">
          <ac:chgData name="Brian Cui" userId="affd9c2201f9a06f" providerId="LiveId" clId="{7FCF42ED-9341-4B68-813C-4DC7D5863839}" dt="2019-11-27T23:09:51.939" v="574" actId="1076"/>
          <ac:picMkLst>
            <pc:docMk/>
            <pc:sldMk cId="1300788680" sldId="259"/>
            <ac:picMk id="10" creationId="{128EB830-32BD-4486-B21C-1A98ED242390}"/>
          </ac:picMkLst>
        </pc:picChg>
      </pc:sldChg>
      <pc:sldChg chg="modAnim">
        <pc:chgData name="Brian Cui" userId="affd9c2201f9a06f" providerId="LiveId" clId="{7FCF42ED-9341-4B68-813C-4DC7D5863839}" dt="2019-11-27T21:17:12.350" v="95"/>
        <pc:sldMkLst>
          <pc:docMk/>
          <pc:sldMk cId="2323761466" sldId="266"/>
        </pc:sldMkLst>
      </pc:sldChg>
      <pc:sldChg chg="modSp add del">
        <pc:chgData name="Brian Cui" userId="affd9c2201f9a06f" providerId="LiveId" clId="{7FCF42ED-9341-4B68-813C-4DC7D5863839}" dt="2019-11-27T21:15:06.360" v="27" actId="47"/>
        <pc:sldMkLst>
          <pc:docMk/>
          <pc:sldMk cId="1782948305" sldId="270"/>
        </pc:sldMkLst>
        <pc:spChg chg="mod">
          <ac:chgData name="Brian Cui" userId="affd9c2201f9a06f" providerId="LiveId" clId="{7FCF42ED-9341-4B68-813C-4DC7D5863839}" dt="2019-11-27T21:14:52.595" v="25" actId="20577"/>
          <ac:spMkLst>
            <pc:docMk/>
            <pc:sldMk cId="1782948305" sldId="270"/>
            <ac:spMk id="2" creationId="{C4E1FABB-B2B6-4D78-AE82-C37CE4F6CE76}"/>
          </ac:spMkLst>
        </pc:spChg>
      </pc:sldChg>
      <pc:sldChg chg="addSp delSp modSp add delAnim">
        <pc:chgData name="Brian Cui" userId="affd9c2201f9a06f" providerId="LiveId" clId="{7FCF42ED-9341-4B68-813C-4DC7D5863839}" dt="2019-11-27T21:16:46.610" v="91" actId="13822"/>
        <pc:sldMkLst>
          <pc:docMk/>
          <pc:sldMk cId="2901192983" sldId="271"/>
        </pc:sldMkLst>
        <pc:spChg chg="del mod">
          <ac:chgData name="Brian Cui" userId="affd9c2201f9a06f" providerId="LiveId" clId="{7FCF42ED-9341-4B68-813C-4DC7D5863839}" dt="2019-11-27T21:15:17.418" v="30" actId="478"/>
          <ac:spMkLst>
            <pc:docMk/>
            <pc:sldMk cId="2901192983" sldId="271"/>
            <ac:spMk id="8" creationId="{D55CCCEC-086C-4A67-A975-229AD0DEEE55}"/>
          </ac:spMkLst>
        </pc:spChg>
        <pc:spChg chg="add mod">
          <ac:chgData name="Brian Cui" userId="affd9c2201f9a06f" providerId="LiveId" clId="{7FCF42ED-9341-4B68-813C-4DC7D5863839}" dt="2019-11-27T21:16:46.610" v="91" actId="13822"/>
          <ac:spMkLst>
            <pc:docMk/>
            <pc:sldMk cId="2901192983" sldId="271"/>
            <ac:spMk id="9" creationId="{45183498-35D7-4064-A342-B39D27D68B6D}"/>
          </ac:spMkLst>
        </pc:spChg>
        <pc:spChg chg="del">
          <ac:chgData name="Brian Cui" userId="affd9c2201f9a06f" providerId="LiveId" clId="{7FCF42ED-9341-4B68-813C-4DC7D5863839}" dt="2019-11-27T21:15:18.812" v="31" actId="478"/>
          <ac:spMkLst>
            <pc:docMk/>
            <pc:sldMk cId="2901192983" sldId="271"/>
            <ac:spMk id="14" creationId="{EB13DED0-7551-41C8-B183-8008C8F71B30}"/>
          </ac:spMkLst>
        </pc:spChg>
        <pc:spChg chg="del">
          <ac:chgData name="Brian Cui" userId="affd9c2201f9a06f" providerId="LiveId" clId="{7FCF42ED-9341-4B68-813C-4DC7D5863839}" dt="2019-11-27T21:15:20.482" v="32" actId="478"/>
          <ac:spMkLst>
            <pc:docMk/>
            <pc:sldMk cId="2901192983" sldId="271"/>
            <ac:spMk id="15" creationId="{831C5D3A-973D-4B08-9063-0F6A8D190283}"/>
          </ac:spMkLst>
        </pc:spChg>
        <pc:spChg chg="mod">
          <ac:chgData name="Brian Cui" userId="affd9c2201f9a06f" providerId="LiveId" clId="{7FCF42ED-9341-4B68-813C-4DC7D5863839}" dt="2019-11-27T21:16:34.282" v="90" actId="14100"/>
          <ac:spMkLst>
            <pc:docMk/>
            <pc:sldMk cId="2901192983" sldId="271"/>
            <ac:spMk id="19" creationId="{BB78AFD2-77AA-43D7-B71F-468BE8A86EE9}"/>
          </ac:spMkLst>
        </pc:spChg>
        <pc:picChg chg="mod">
          <ac:chgData name="Brian Cui" userId="affd9c2201f9a06f" providerId="LiveId" clId="{7FCF42ED-9341-4B68-813C-4DC7D5863839}" dt="2019-11-27T21:16:19.394" v="87" actId="1076"/>
          <ac:picMkLst>
            <pc:docMk/>
            <pc:sldMk cId="2901192983" sldId="271"/>
            <ac:picMk id="3" creationId="{6D56AF28-B1F6-485B-B41E-D9A86EC449F2}"/>
          </ac:picMkLst>
        </pc:picChg>
        <pc:picChg chg="mod">
          <ac:chgData name="Brian Cui" userId="affd9c2201f9a06f" providerId="LiveId" clId="{7FCF42ED-9341-4B68-813C-4DC7D5863839}" dt="2019-11-27T21:16:25.840" v="89" actId="1076"/>
          <ac:picMkLst>
            <pc:docMk/>
            <pc:sldMk cId="2901192983" sldId="271"/>
            <ac:picMk id="4" creationId="{B9F1E1D9-08F9-4913-B622-2419FCF77949}"/>
          </ac:picMkLst>
        </pc:picChg>
        <pc:picChg chg="mod">
          <ac:chgData name="Brian Cui" userId="affd9c2201f9a06f" providerId="LiveId" clId="{7FCF42ED-9341-4B68-813C-4DC7D5863839}" dt="2019-11-27T21:16:25.840" v="89" actId="1076"/>
          <ac:picMkLst>
            <pc:docMk/>
            <pc:sldMk cId="2901192983" sldId="271"/>
            <ac:picMk id="5" creationId="{7C258AE3-17B7-49AC-939E-6C3E35DE1269}"/>
          </ac:picMkLst>
        </pc:picChg>
        <pc:picChg chg="mod">
          <ac:chgData name="Brian Cui" userId="affd9c2201f9a06f" providerId="LiveId" clId="{7FCF42ED-9341-4B68-813C-4DC7D5863839}" dt="2019-11-27T21:16:25.840" v="89" actId="1076"/>
          <ac:picMkLst>
            <pc:docMk/>
            <pc:sldMk cId="2901192983" sldId="271"/>
            <ac:picMk id="6" creationId="{82B0670F-287C-4E32-AD5D-7856C6C05775}"/>
          </ac:picMkLst>
        </pc:picChg>
        <pc:picChg chg="mod">
          <ac:chgData name="Brian Cui" userId="affd9c2201f9a06f" providerId="LiveId" clId="{7FCF42ED-9341-4B68-813C-4DC7D5863839}" dt="2019-11-27T21:16:25.840" v="89" actId="1076"/>
          <ac:picMkLst>
            <pc:docMk/>
            <pc:sldMk cId="2901192983" sldId="271"/>
            <ac:picMk id="7" creationId="{101D832C-234A-4817-8A61-895E278A3B24}"/>
          </ac:picMkLst>
        </pc:picChg>
        <pc:picChg chg="del">
          <ac:chgData name="Brian Cui" userId="affd9c2201f9a06f" providerId="LiveId" clId="{7FCF42ED-9341-4B68-813C-4DC7D5863839}" dt="2019-11-27T21:15:13.891" v="28" actId="478"/>
          <ac:picMkLst>
            <pc:docMk/>
            <pc:sldMk cId="2901192983" sldId="271"/>
            <ac:picMk id="13" creationId="{29B9210F-BE63-42E7-9B60-8E51E0B0B8DB}"/>
          </ac:picMkLst>
        </pc:picChg>
        <pc:picChg chg="mod">
          <ac:chgData name="Brian Cui" userId="affd9c2201f9a06f" providerId="LiveId" clId="{7FCF42ED-9341-4B68-813C-4DC7D5863839}" dt="2019-11-27T21:16:21.999" v="88" actId="1076"/>
          <ac:picMkLst>
            <pc:docMk/>
            <pc:sldMk cId="2901192983" sldId="271"/>
            <ac:picMk id="17" creationId="{7088EB77-88A9-456F-B8E2-12D01C8B4E7C}"/>
          </ac:picMkLst>
        </pc:picChg>
      </pc:sldChg>
      <pc:sldChg chg="modSp add ord">
        <pc:chgData name="Brian Cui" userId="affd9c2201f9a06f" providerId="LiveId" clId="{7FCF42ED-9341-4B68-813C-4DC7D5863839}" dt="2019-11-27T23:10:11.850" v="575"/>
        <pc:sldMkLst>
          <pc:docMk/>
          <pc:sldMk cId="1739139191" sldId="272"/>
        </pc:sldMkLst>
        <pc:spChg chg="mod">
          <ac:chgData name="Brian Cui" userId="affd9c2201f9a06f" providerId="LiveId" clId="{7FCF42ED-9341-4B68-813C-4DC7D5863839}" dt="2019-11-27T21:20:36.295" v="517" actId="14100"/>
          <ac:spMkLst>
            <pc:docMk/>
            <pc:sldMk cId="1739139191" sldId="272"/>
            <ac:spMk id="2" creationId="{18ED298E-A068-4CBA-826B-C8692202A430}"/>
          </ac:spMkLst>
        </pc:spChg>
      </pc:sldChg>
      <pc:sldChg chg="addSp delSp modSp add">
        <pc:chgData name="Brian Cui" userId="affd9c2201f9a06f" providerId="LiveId" clId="{7FCF42ED-9341-4B68-813C-4DC7D5863839}" dt="2019-11-27T23:53:41.095" v="859" actId="1076"/>
        <pc:sldMkLst>
          <pc:docMk/>
          <pc:sldMk cId="1682758408" sldId="273"/>
        </pc:sldMkLst>
        <pc:spChg chg="mod">
          <ac:chgData name="Brian Cui" userId="affd9c2201f9a06f" providerId="LiveId" clId="{7FCF42ED-9341-4B68-813C-4DC7D5863839}" dt="2019-11-27T23:33:11.028" v="606" actId="20577"/>
          <ac:spMkLst>
            <pc:docMk/>
            <pc:sldMk cId="1682758408" sldId="273"/>
            <ac:spMk id="2" creationId="{D1929E24-BD71-4D4F-BCA9-9E892F8FCFCD}"/>
          </ac:spMkLst>
        </pc:spChg>
        <pc:spChg chg="add del mod">
          <ac:chgData name="Brian Cui" userId="affd9c2201f9a06f" providerId="LiveId" clId="{7FCF42ED-9341-4B68-813C-4DC7D5863839}" dt="2019-11-27T23:53:33.153" v="855" actId="1076"/>
          <ac:spMkLst>
            <pc:docMk/>
            <pc:sldMk cId="1682758408" sldId="273"/>
            <ac:spMk id="3" creationId="{5813F7E0-7AEC-4990-8C93-FA188C8362F2}"/>
          </ac:spMkLst>
        </pc:spChg>
        <pc:picChg chg="add mod">
          <ac:chgData name="Brian Cui" userId="affd9c2201f9a06f" providerId="LiveId" clId="{7FCF42ED-9341-4B68-813C-4DC7D5863839}" dt="2019-11-27T23:50:00.785" v="737" actId="1076"/>
          <ac:picMkLst>
            <pc:docMk/>
            <pc:sldMk cId="1682758408" sldId="273"/>
            <ac:picMk id="4" creationId="{63F26781-2FD2-4860-A66B-B2FC2C5A5A14}"/>
          </ac:picMkLst>
        </pc:picChg>
        <pc:picChg chg="add mod">
          <ac:chgData name="Brian Cui" userId="affd9c2201f9a06f" providerId="LiveId" clId="{7FCF42ED-9341-4B68-813C-4DC7D5863839}" dt="2019-11-27T23:49:57.366" v="736" actId="1076"/>
          <ac:picMkLst>
            <pc:docMk/>
            <pc:sldMk cId="1682758408" sldId="273"/>
            <ac:picMk id="5" creationId="{5E00D87A-D96B-4E57-9AD4-3110073EED2E}"/>
          </ac:picMkLst>
        </pc:picChg>
        <pc:picChg chg="add del mod">
          <ac:chgData name="Brian Cui" userId="affd9c2201f9a06f" providerId="LiveId" clId="{7FCF42ED-9341-4B68-813C-4DC7D5863839}" dt="2019-11-27T23:47:34.238" v="627"/>
          <ac:picMkLst>
            <pc:docMk/>
            <pc:sldMk cId="1682758408" sldId="273"/>
            <ac:picMk id="7" creationId="{852DFCA0-12C2-473E-A23E-7BEF13052A25}"/>
          </ac:picMkLst>
        </pc:picChg>
        <pc:picChg chg="add del mod">
          <ac:chgData name="Brian Cui" userId="affd9c2201f9a06f" providerId="LiveId" clId="{7FCF42ED-9341-4B68-813C-4DC7D5863839}" dt="2019-11-27T23:47:35.366" v="629"/>
          <ac:picMkLst>
            <pc:docMk/>
            <pc:sldMk cId="1682758408" sldId="273"/>
            <ac:picMk id="9" creationId="{733D0039-88E9-4E9B-83E8-29E1FA197BE3}"/>
          </ac:picMkLst>
        </pc:picChg>
        <pc:picChg chg="add mod">
          <ac:chgData name="Brian Cui" userId="affd9c2201f9a06f" providerId="LiveId" clId="{7FCF42ED-9341-4B68-813C-4DC7D5863839}" dt="2019-11-27T23:48:15.281" v="715" actId="1076"/>
          <ac:picMkLst>
            <pc:docMk/>
            <pc:sldMk cId="1682758408" sldId="273"/>
            <ac:picMk id="11" creationId="{6AD45C1A-E08A-4C33-A732-A9AA5405B75A}"/>
          </ac:picMkLst>
        </pc:picChg>
        <pc:picChg chg="add del mod">
          <ac:chgData name="Brian Cui" userId="affd9c2201f9a06f" providerId="LiveId" clId="{7FCF42ED-9341-4B68-813C-4DC7D5863839}" dt="2019-11-27T23:49:12.964" v="720"/>
          <ac:picMkLst>
            <pc:docMk/>
            <pc:sldMk cId="1682758408" sldId="273"/>
            <ac:picMk id="13" creationId="{8052631E-4366-4331-A6A6-BB03EC92D87A}"/>
          </ac:picMkLst>
        </pc:picChg>
        <pc:picChg chg="add mod modCrop">
          <ac:chgData name="Brian Cui" userId="affd9c2201f9a06f" providerId="LiveId" clId="{7FCF42ED-9341-4B68-813C-4DC7D5863839}" dt="2019-11-27T23:53:35.101" v="857" actId="1076"/>
          <ac:picMkLst>
            <pc:docMk/>
            <pc:sldMk cId="1682758408" sldId="273"/>
            <ac:picMk id="15" creationId="{C19617D3-A02A-4C88-986C-2DE86E09CA97}"/>
          </ac:picMkLst>
        </pc:picChg>
        <pc:picChg chg="add mod modCrop">
          <ac:chgData name="Brian Cui" userId="affd9c2201f9a06f" providerId="LiveId" clId="{7FCF42ED-9341-4B68-813C-4DC7D5863839}" dt="2019-11-27T23:53:39.095" v="858" actId="1076"/>
          <ac:picMkLst>
            <pc:docMk/>
            <pc:sldMk cId="1682758408" sldId="273"/>
            <ac:picMk id="17" creationId="{A6B48D6B-4A7F-4E75-AEE9-4F011DE8983B}"/>
          </ac:picMkLst>
        </pc:picChg>
        <pc:picChg chg="add mod">
          <ac:chgData name="Brian Cui" userId="affd9c2201f9a06f" providerId="LiveId" clId="{7FCF42ED-9341-4B68-813C-4DC7D5863839}" dt="2019-11-27T23:53:41.095" v="859" actId="1076"/>
          <ac:picMkLst>
            <pc:docMk/>
            <pc:sldMk cId="1682758408" sldId="273"/>
            <ac:picMk id="19" creationId="{9BA50327-98E0-4CEF-85CE-4CEA956AA4D8}"/>
          </ac:picMkLst>
        </pc:picChg>
        <pc:picChg chg="add mod">
          <ac:chgData name="Brian Cui" userId="affd9c2201f9a06f" providerId="LiveId" clId="{7FCF42ED-9341-4B68-813C-4DC7D5863839}" dt="2019-11-27T23:53:34.177" v="856" actId="1076"/>
          <ac:picMkLst>
            <pc:docMk/>
            <pc:sldMk cId="1682758408" sldId="273"/>
            <ac:picMk id="21" creationId="{F2CB0EA6-BB9A-486A-BF8E-8D4CD6482F0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9F52EB-3455-421F-800A-0498906A2BCF}" type="datetimeFigureOut">
              <a:rPr lang="en-US" smtClean="0"/>
              <a:t>11/27/2019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13384E-C7DC-4E03-8F6D-CAFFEB1C5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437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13384E-C7DC-4E03-8F6D-CAFFEB1C50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62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13384E-C7DC-4E03-8F6D-CAFFEB1C50D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788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13384E-C7DC-4E03-8F6D-CAFFEB1C50D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494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13384E-C7DC-4E03-8F6D-CAFFEB1C50D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074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CAC9A-39EB-48D6-9471-05B81493A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CBDC3D-CA56-4E49-94A4-1CEDBB39E8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B26F4-0B83-449C-9858-952EFFBB5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2025-E3F3-4F75-98E7-7BA208F27A6A}" type="datetimeFigureOut">
              <a:rPr lang="en-US" smtClean="0"/>
              <a:t>11/27/2019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3F93B-6350-4B48-BC6E-56C406FFF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90017-9168-4067-80A6-6C7D5EBD8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F26E6-24E4-494E-B466-5890309FC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385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9B2B7-044B-4B44-80DE-C77019B36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EFAD76-92B9-401B-B3E6-8457DB8570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C2524-D415-44BB-ADB3-ED8DE9158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2025-E3F3-4F75-98E7-7BA208F27A6A}" type="datetimeFigureOut">
              <a:rPr lang="en-US" smtClean="0"/>
              <a:t>11/27/2019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9C5C4-7C7D-42CB-B419-824D93B9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88F52-A7AF-4FE3-8644-5F9155F44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F26E6-24E4-494E-B466-5890309FC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587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7DA495-FF28-4431-88B6-441EDB910F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935DDE-94F5-41E3-8215-11D43FD17E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69530-189B-4973-91A5-07F3F5A22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2025-E3F3-4F75-98E7-7BA208F27A6A}" type="datetimeFigureOut">
              <a:rPr lang="en-US" smtClean="0"/>
              <a:t>11/27/2019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62643-0CDC-46C7-98A0-DE7897BA3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A6F45-AC69-489C-A865-57863EB83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F26E6-24E4-494E-B466-5890309FC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492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2EEA1-DAF5-475D-AD25-1666DDE32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E5092-37F7-4D7D-A299-9B2A7D7BF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D699C-9E82-424B-9560-81B40523B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2025-E3F3-4F75-98E7-7BA208F27A6A}" type="datetimeFigureOut">
              <a:rPr lang="en-US" smtClean="0"/>
              <a:t>11/27/2019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1C695-6765-4B00-9E4A-473D2179A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C433B-DAE9-4334-A3F6-2DFFC81C9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F26E6-24E4-494E-B466-5890309FC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37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746DE-5900-4860-9160-95475ED93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EAACA-1F32-4873-BC43-99F04A897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88521-9871-437D-96CB-E89C83052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2025-E3F3-4F75-98E7-7BA208F27A6A}" type="datetimeFigureOut">
              <a:rPr lang="en-US" smtClean="0"/>
              <a:t>11/27/2019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8E28C0-3862-4850-BE76-E5C25545B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A1E1A-9E64-42CE-A2EE-FFE6E9968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F26E6-24E4-494E-B466-5890309FC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719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665D0-1D03-4948-8B05-881AEA80F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1ECCD-093F-4FBC-95F2-0E239740C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0EF0A5-52DA-4F2C-A328-843C9969CF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345CE-2614-4F04-A38E-5B1938CA7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2025-E3F3-4F75-98E7-7BA208F27A6A}" type="datetimeFigureOut">
              <a:rPr lang="en-US" smtClean="0"/>
              <a:t>11/27/2019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EB2DE0-76FF-4EEC-BA13-ACB83DF01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51B3F2-10BF-4C50-A123-55A339AD3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F26E6-24E4-494E-B466-5890309FC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398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A1C26-41CE-4A80-BF5E-B36FD063F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4B3EF3-D17E-4A4B-9767-EBC0012C2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D1568-E87A-4112-94E8-E72872287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7B15A3-F26C-4F1F-9C00-CC65311AAD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439FA8-B733-4736-B180-52B260F800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738DB5-1868-48E3-A37C-6B5FFD66A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2025-E3F3-4F75-98E7-7BA208F27A6A}" type="datetimeFigureOut">
              <a:rPr lang="en-US" smtClean="0"/>
              <a:t>11/27/2019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2E9282-EF7C-4126-A4F2-C68C99872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1ED60D-9013-49DF-B1D5-355FD1115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F26E6-24E4-494E-B466-5890309FC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548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FA70F-AF40-403C-9ADE-49DA81EFE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C6C0F5-A51F-428A-987F-D4EAAA4F5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2025-E3F3-4F75-98E7-7BA208F27A6A}" type="datetimeFigureOut">
              <a:rPr lang="en-US" smtClean="0"/>
              <a:t>11/27/2019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AADC91-9499-4D40-8674-0A427C612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BC2184-E019-4B56-AA3A-864F2A455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F26E6-24E4-494E-B466-5890309FC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6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023021-D752-4967-B446-2698C0DE6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2025-E3F3-4F75-98E7-7BA208F27A6A}" type="datetimeFigureOut">
              <a:rPr lang="en-US" smtClean="0"/>
              <a:t>11/27/2019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625349-DEDC-45C0-8D08-30944FA54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936607-C6D6-42C7-AB99-5741E49BB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F26E6-24E4-494E-B466-5890309FC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29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7F780-7237-41F9-8532-A4206DAC3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F0066-5D65-48A0-9510-790537F35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39DB8-72A5-4AD6-9EA1-9FBFDAB1F7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A789C6-4473-4710-A23A-F7FFD2EBE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2025-E3F3-4F75-98E7-7BA208F27A6A}" type="datetimeFigureOut">
              <a:rPr lang="en-US" smtClean="0"/>
              <a:t>11/27/2019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A5A9C3-91CC-4511-A7DA-5EB89FAA3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3D7223-6CC8-49F8-98F9-F40173B34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F26E6-24E4-494E-B466-5890309FC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09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C848A-C7C3-4EEC-B9D7-DA46DBE58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D7E11E-4EE1-4FDE-8D48-92433C0E1D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4F82AE-DA84-4BF6-9A6F-FB296C85C0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E11C4-84F6-44D0-B8B8-E8A3D7E32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2025-E3F3-4F75-98E7-7BA208F27A6A}" type="datetimeFigureOut">
              <a:rPr lang="en-US" smtClean="0"/>
              <a:t>11/27/2019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66FC37-190D-4C25-BCF2-72D5A99D7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E0B2E-FAA9-4117-AB25-18595879C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F26E6-24E4-494E-B466-5890309FC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32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47D48C-CE73-4BC2-A10C-B42478AE6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1BCB1-FD09-4E8E-BF03-019E9E8F7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EB2D2-2F39-4C49-B67E-CA02A04FA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792025-E3F3-4F75-98E7-7BA208F27A6A}" type="datetimeFigureOut">
              <a:rPr lang="en-US" smtClean="0"/>
              <a:t>11/27/2019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58627-4F2F-4DA7-A190-A2C7CC670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2EC22-0CDD-450E-899C-F864BBAFC1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4F26E6-24E4-494E-B466-5890309FC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48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4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42.svg"/><Relationship Id="rId5" Type="http://schemas.openxmlformats.org/officeDocument/2006/relationships/image" Target="../media/image18.png"/><Relationship Id="rId10" Type="http://schemas.openxmlformats.org/officeDocument/2006/relationships/image" Target="../media/image41.png"/><Relationship Id="rId4" Type="http://schemas.openxmlformats.org/officeDocument/2006/relationships/image" Target="../media/image3.png"/><Relationship Id="rId9" Type="http://schemas.openxmlformats.org/officeDocument/2006/relationships/image" Target="../media/image2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4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jp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5" Type="http://schemas.openxmlformats.org/officeDocument/2006/relationships/image" Target="../media/image51.jfif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web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12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webp"/><Relationship Id="rId11" Type="http://schemas.openxmlformats.org/officeDocument/2006/relationships/image" Target="../media/image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web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21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434194B-EB56-4062-98C6-CB72F287E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0022124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3746DB1-35A8-422F-9955-4F8E75DBB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ED298E-A068-4CBA-826B-C8692202A4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5299" y="4071551"/>
            <a:ext cx="5946579" cy="2034959"/>
          </a:xfrm>
        </p:spPr>
        <p:txBody>
          <a:bodyPr anchor="t">
            <a:normAutofit/>
          </a:bodyPr>
          <a:lstStyle/>
          <a:p>
            <a:pPr algn="r"/>
            <a:r>
              <a:rPr lang="en-US" sz="6600" dirty="0">
                <a:solidFill>
                  <a:srgbClr val="000000"/>
                </a:solidFill>
              </a:rPr>
              <a:t>Hello, </a:t>
            </a:r>
            <a:r>
              <a:rPr lang="en-US" sz="6600" dirty="0" err="1">
                <a:solidFill>
                  <a:srgbClr val="000000"/>
                </a:solidFill>
              </a:rPr>
              <a:t>DevTools</a:t>
            </a:r>
            <a:br>
              <a:rPr lang="en-US" sz="4400" dirty="0">
                <a:solidFill>
                  <a:srgbClr val="000000"/>
                </a:solidFill>
              </a:rPr>
            </a:br>
            <a:r>
              <a:rPr lang="en-US" sz="4400" dirty="0">
                <a:solidFill>
                  <a:srgbClr val="000000"/>
                </a:solidFill>
              </a:rPr>
              <a:t>Reshape the Web</a:t>
            </a:r>
            <a:endParaRPr lang="en-US" sz="6600" dirty="0">
              <a:solidFill>
                <a:srgbClr val="000000"/>
              </a:solidFill>
            </a:endParaRPr>
          </a:p>
        </p:txBody>
      </p:sp>
      <p:sp>
        <p:nvSpPr>
          <p:cNvPr id="17" name="Freeform 57">
            <a:extLst>
              <a:ext uri="{FF2B5EF4-FFF2-40B4-BE49-F238E27FC236}">
                <a16:creationId xmlns:a16="http://schemas.microsoft.com/office/drawing/2014/main" id="{B817D9AD-5E85-4E85-AC3E-43E24FA91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580219"/>
            <a:ext cx="4383459" cy="5287256"/>
          </a:xfrm>
          <a:custGeom>
            <a:avLst/>
            <a:gdLst>
              <a:gd name="connsiteX0" fmla="*/ 1504462 w 4383459"/>
              <a:gd name="connsiteY0" fmla="*/ 0 h 5287256"/>
              <a:gd name="connsiteX1" fmla="*/ 4383459 w 4383459"/>
              <a:gd name="connsiteY1" fmla="*/ 2878997 h 5287256"/>
              <a:gd name="connsiteX2" fmla="*/ 3114137 w 4383459"/>
              <a:gd name="connsiteY2" fmla="*/ 5266307 h 5287256"/>
              <a:gd name="connsiteX3" fmla="*/ 3079653 w 4383459"/>
              <a:gd name="connsiteY3" fmla="*/ 5287256 h 5287256"/>
              <a:gd name="connsiteX4" fmla="*/ 0 w 4383459"/>
              <a:gd name="connsiteY4" fmla="*/ 5287256 h 5287256"/>
              <a:gd name="connsiteX5" fmla="*/ 0 w 4383459"/>
              <a:gd name="connsiteY5" fmla="*/ 427769 h 5287256"/>
              <a:gd name="connsiteX6" fmla="*/ 132161 w 4383459"/>
              <a:gd name="connsiteY6" fmla="*/ 347480 h 5287256"/>
              <a:gd name="connsiteX7" fmla="*/ 1504462 w 4383459"/>
              <a:gd name="connsiteY7" fmla="*/ 0 h 528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3459" h="5287256">
                <a:moveTo>
                  <a:pt x="1504462" y="0"/>
                </a:moveTo>
                <a:cubicBezTo>
                  <a:pt x="3094488" y="0"/>
                  <a:pt x="4383459" y="1288971"/>
                  <a:pt x="4383459" y="2878997"/>
                </a:cubicBezTo>
                <a:cubicBezTo>
                  <a:pt x="4383459" y="3872763"/>
                  <a:pt x="3879955" y="4748930"/>
                  <a:pt x="3114137" y="5266307"/>
                </a:cubicBezTo>
                <a:lnTo>
                  <a:pt x="3079653" y="5287256"/>
                </a:lnTo>
                <a:lnTo>
                  <a:pt x="0" y="5287256"/>
                </a:lnTo>
                <a:lnTo>
                  <a:pt x="0" y="427769"/>
                </a:lnTo>
                <a:lnTo>
                  <a:pt x="132161" y="347480"/>
                </a:lnTo>
                <a:cubicBezTo>
                  <a:pt x="540096" y="125876"/>
                  <a:pt x="1007579" y="0"/>
                  <a:pt x="1504462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0810290-E788-4DE3-B716-DBE58CC6A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2946" y="0"/>
            <a:ext cx="4185112" cy="3170097"/>
          </a:xfrm>
          <a:custGeom>
            <a:avLst/>
            <a:gdLst>
              <a:gd name="connsiteX0" fmla="*/ 301225 w 4185112"/>
              <a:gd name="connsiteY0" fmla="*/ 0 h 3170097"/>
              <a:gd name="connsiteX1" fmla="*/ 3883887 w 4185112"/>
              <a:gd name="connsiteY1" fmla="*/ 0 h 3170097"/>
              <a:gd name="connsiteX2" fmla="*/ 3932552 w 4185112"/>
              <a:gd name="connsiteY2" fmla="*/ 80105 h 3170097"/>
              <a:gd name="connsiteX3" fmla="*/ 4185112 w 4185112"/>
              <a:gd name="connsiteY3" fmla="*/ 1077541 h 3170097"/>
              <a:gd name="connsiteX4" fmla="*/ 2092556 w 4185112"/>
              <a:gd name="connsiteY4" fmla="*/ 3170097 h 3170097"/>
              <a:gd name="connsiteX5" fmla="*/ 0 w 4185112"/>
              <a:gd name="connsiteY5" fmla="*/ 1077541 h 3170097"/>
              <a:gd name="connsiteX6" fmla="*/ 252561 w 4185112"/>
              <a:gd name="connsiteY6" fmla="*/ 80105 h 31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5112" h="3170097">
                <a:moveTo>
                  <a:pt x="301225" y="0"/>
                </a:moveTo>
                <a:lnTo>
                  <a:pt x="3883887" y="0"/>
                </a:lnTo>
                <a:lnTo>
                  <a:pt x="3932552" y="80105"/>
                </a:lnTo>
                <a:cubicBezTo>
                  <a:pt x="4093621" y="376606"/>
                  <a:pt x="4185112" y="716389"/>
                  <a:pt x="4185112" y="1077541"/>
                </a:cubicBezTo>
                <a:cubicBezTo>
                  <a:pt x="4185112" y="2233228"/>
                  <a:pt x="3248243" y="3170097"/>
                  <a:pt x="2092556" y="3170097"/>
                </a:cubicBezTo>
                <a:cubicBezTo>
                  <a:pt x="936869" y="3170097"/>
                  <a:pt x="0" y="2233228"/>
                  <a:pt x="0" y="1077541"/>
                </a:cubicBezTo>
                <a:cubicBezTo>
                  <a:pt x="0" y="716389"/>
                  <a:pt x="91491" y="376606"/>
                  <a:pt x="252561" y="80105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B120C3-63B3-408E-A4B6-9DC320D743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8" t="-1" r="15842" b="-3388"/>
          <a:stretch/>
        </p:blipFill>
        <p:spPr>
          <a:xfrm>
            <a:off x="-329485" y="2609431"/>
            <a:ext cx="3584441" cy="3762853"/>
          </a:xfrm>
          <a:prstGeom prst="rect">
            <a:avLst/>
          </a:prstGeom>
        </p:spPr>
      </p:pic>
      <p:pic>
        <p:nvPicPr>
          <p:cNvPr id="8" name="Picture 7" descr="A picture containing lamp&#10;&#10;Description automatically generated">
            <a:extLst>
              <a:ext uri="{FF2B5EF4-FFF2-40B4-BE49-F238E27FC236}">
                <a16:creationId xmlns:a16="http://schemas.microsoft.com/office/drawing/2014/main" id="{A1E60843-F269-491C-8BD0-B49647EE4C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062" y="-46717"/>
            <a:ext cx="2342880" cy="234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507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2D226DB-5C92-4186-889F-C2688306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63" y="1743282"/>
            <a:ext cx="3732078" cy="26151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A baby sitting in front of a computer&#10;&#10;Description automatically generated">
            <a:extLst>
              <a:ext uri="{FF2B5EF4-FFF2-40B4-BE49-F238E27FC236}">
                <a16:creationId xmlns:a16="http://schemas.microsoft.com/office/drawing/2014/main" id="{83293D54-8A4B-44FA-A1BE-973AB35C2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92" y="4648736"/>
            <a:ext cx="3048000" cy="2033016"/>
          </a:xfrm>
          <a:prstGeom prst="rect">
            <a:avLst/>
          </a:prstGeom>
        </p:spPr>
      </p:pic>
      <p:pic>
        <p:nvPicPr>
          <p:cNvPr id="9" name="Picture 8" descr="A person sitting in front of a computer&#10;&#10;Description automatically generated">
            <a:extLst>
              <a:ext uri="{FF2B5EF4-FFF2-40B4-BE49-F238E27FC236}">
                <a16:creationId xmlns:a16="http://schemas.microsoft.com/office/drawing/2014/main" id="{5C12CDBF-DE79-4DE6-8AAE-F786FA6A85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207" y="4648736"/>
            <a:ext cx="3052577" cy="2033016"/>
          </a:xfrm>
          <a:prstGeom prst="rect">
            <a:avLst/>
          </a:prstGeom>
        </p:spPr>
      </p:pic>
      <p:pic>
        <p:nvPicPr>
          <p:cNvPr id="11" name="Picture 10" descr="A picture containing table, computer, man&#10;&#10;Description automatically generated">
            <a:extLst>
              <a:ext uri="{FF2B5EF4-FFF2-40B4-BE49-F238E27FC236}">
                <a16:creationId xmlns:a16="http://schemas.microsoft.com/office/drawing/2014/main" id="{75B6603E-3957-4B58-B799-A667D7CE4F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899" y="4648736"/>
            <a:ext cx="2899455" cy="20330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7AD8C0-6606-4CFB-8C40-C9C5A73EF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5881" y="372634"/>
            <a:ext cx="3130798" cy="24060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A2A64D-BDD7-41C1-8B30-A6B40C728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0773" y="1865947"/>
            <a:ext cx="3329444" cy="24925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ED8EBD5-778E-4674-BFF8-58CF2836E85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254"/>
          <a:stretch/>
        </p:blipFill>
        <p:spPr>
          <a:xfrm>
            <a:off x="7247944" y="407021"/>
            <a:ext cx="4284000" cy="29178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C2070853-2B4E-4D98-84B8-9F2EDFD76220}"/>
              </a:ext>
            </a:extLst>
          </p:cNvPr>
          <p:cNvSpPr/>
          <p:nvPr/>
        </p:nvSpPr>
        <p:spPr>
          <a:xfrm>
            <a:off x="2183218" y="4471911"/>
            <a:ext cx="7825563" cy="62377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(you, the web developer)</a:t>
            </a:r>
          </a:p>
        </p:txBody>
      </p:sp>
    </p:spTree>
    <p:extLst>
      <p:ext uri="{BB962C8B-B14F-4D97-AF65-F5344CB8AC3E}">
        <p14:creationId xmlns:p14="http://schemas.microsoft.com/office/powerpoint/2010/main" val="2323761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AE832-806B-49AC-805F-C78BB3AF5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848"/>
            <a:ext cx="10515600" cy="828373"/>
          </a:xfrm>
        </p:spPr>
        <p:txBody>
          <a:bodyPr>
            <a:normAutofit/>
          </a:bodyPr>
          <a:lstStyle/>
          <a:p>
            <a:r>
              <a:rPr lang="en-US" dirty="0"/>
              <a:t>Debugging Websites</a:t>
            </a:r>
            <a:endParaRPr lang="en-US" b="1" dirty="0"/>
          </a:p>
        </p:txBody>
      </p:sp>
      <p:pic>
        <p:nvPicPr>
          <p:cNvPr id="4" name="Picture 6" descr="Image result for edge logo&quot;">
            <a:extLst>
              <a:ext uri="{FF2B5EF4-FFF2-40B4-BE49-F238E27FC236}">
                <a16:creationId xmlns:a16="http://schemas.microsoft.com/office/drawing/2014/main" id="{B9F1E1D9-08F9-4913-B622-2419FCF77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067" y="1289732"/>
            <a:ext cx="641998" cy="68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lamp&#10;&#10;Description automatically generated">
            <a:extLst>
              <a:ext uri="{FF2B5EF4-FFF2-40B4-BE49-F238E27FC236}">
                <a16:creationId xmlns:a16="http://schemas.microsoft.com/office/drawing/2014/main" id="{7C258AE3-17B7-49AC-939E-6C3E35DE12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406" y="1289732"/>
            <a:ext cx="731874" cy="731874"/>
          </a:xfrm>
          <a:prstGeom prst="rect">
            <a:avLst/>
          </a:prstGeom>
        </p:spPr>
      </p:pic>
      <p:pic>
        <p:nvPicPr>
          <p:cNvPr id="6" name="Picture 5" descr="A close up of graphics&#10;&#10;Description automatically generated">
            <a:extLst>
              <a:ext uri="{FF2B5EF4-FFF2-40B4-BE49-F238E27FC236}">
                <a16:creationId xmlns:a16="http://schemas.microsoft.com/office/drawing/2014/main" id="{82B0670F-287C-4E32-AD5D-7856C6C057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303" y="2177749"/>
            <a:ext cx="648444" cy="648444"/>
          </a:xfrm>
          <a:prstGeom prst="rect">
            <a:avLst/>
          </a:prstGeom>
        </p:spPr>
      </p:pic>
      <p:pic>
        <p:nvPicPr>
          <p:cNvPr id="7" name="Picture 6" descr="A picture containing white, hand, large, clock&#10;&#10;Description automatically generated">
            <a:extLst>
              <a:ext uri="{FF2B5EF4-FFF2-40B4-BE49-F238E27FC236}">
                <a16:creationId xmlns:a16="http://schemas.microsoft.com/office/drawing/2014/main" id="{101D832C-234A-4817-8A61-895E278A3B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406" y="2136208"/>
            <a:ext cx="734587" cy="7315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2E96075-504E-408E-BD1C-DE7AB2DA2CFC}"/>
              </a:ext>
            </a:extLst>
          </p:cNvPr>
          <p:cNvSpPr/>
          <p:nvPr/>
        </p:nvSpPr>
        <p:spPr>
          <a:xfrm>
            <a:off x="541944" y="3003684"/>
            <a:ext cx="1412717" cy="171081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HTML</a:t>
            </a:r>
            <a:endParaRPr lang="en-US" sz="1000" b="1" dirty="0"/>
          </a:p>
          <a:p>
            <a:pPr algn="ctr"/>
            <a:r>
              <a:rPr lang="en-US" sz="1000" dirty="0"/>
              <a:t>"Hyper-Text Markup Language"</a:t>
            </a:r>
            <a:br>
              <a:rPr lang="en-US" sz="1000" dirty="0"/>
            </a:br>
            <a:endParaRPr lang="en-US" sz="1000" dirty="0"/>
          </a:p>
          <a:p>
            <a:pPr algn="ctr"/>
            <a:r>
              <a:rPr lang="en-US" sz="1000" dirty="0"/>
              <a:t>Static text content and descriptive markup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BCDE7B-CE98-4E0F-A821-50E758D1EF23}"/>
              </a:ext>
            </a:extLst>
          </p:cNvPr>
          <p:cNvSpPr/>
          <p:nvPr/>
        </p:nvSpPr>
        <p:spPr>
          <a:xfrm>
            <a:off x="2024157" y="3003681"/>
            <a:ext cx="1412717" cy="171081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CSS</a:t>
            </a:r>
            <a:endParaRPr lang="en-US" sz="1000" b="1" dirty="0"/>
          </a:p>
          <a:p>
            <a:pPr algn="ctr"/>
            <a:r>
              <a:rPr lang="en-US" sz="1000" dirty="0"/>
              <a:t>"Cascading Style Sheets"</a:t>
            </a:r>
            <a:br>
              <a:rPr lang="en-US" sz="1000" dirty="0"/>
            </a:br>
            <a:br>
              <a:rPr lang="en-US" sz="1000" dirty="0"/>
            </a:br>
            <a:r>
              <a:rPr lang="en-US" sz="1000" dirty="0"/>
              <a:t>Static appearance, positioning, styling, animation (new!)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0F5460-D88D-4361-A8F6-530E116DF71E}"/>
              </a:ext>
            </a:extLst>
          </p:cNvPr>
          <p:cNvSpPr/>
          <p:nvPr/>
        </p:nvSpPr>
        <p:spPr>
          <a:xfrm>
            <a:off x="544403" y="4779740"/>
            <a:ext cx="1410258" cy="171081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JavaScript</a:t>
            </a:r>
            <a:endParaRPr lang="en-US" sz="1000" dirty="0"/>
          </a:p>
          <a:p>
            <a:pPr algn="ctr"/>
            <a:endParaRPr lang="en-US" sz="1000" dirty="0"/>
          </a:p>
          <a:p>
            <a:pPr algn="ctr"/>
            <a:r>
              <a:rPr lang="en-US" sz="1000" i="1" dirty="0"/>
              <a:t>Dynamic </a:t>
            </a:r>
            <a:r>
              <a:rPr lang="en-US" sz="1000" dirty="0"/>
              <a:t>content, actual programming, webpage manipulation,</a:t>
            </a:r>
          </a:p>
          <a:p>
            <a:pPr algn="ctr"/>
            <a:r>
              <a:rPr lang="en-US" sz="1000" dirty="0"/>
              <a:t>Network requests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357380-244A-4800-9F92-9C2CC3CFBD98}"/>
              </a:ext>
            </a:extLst>
          </p:cNvPr>
          <p:cNvSpPr/>
          <p:nvPr/>
        </p:nvSpPr>
        <p:spPr>
          <a:xfrm>
            <a:off x="2024157" y="4779741"/>
            <a:ext cx="1410258" cy="171081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Media</a:t>
            </a:r>
            <a:endParaRPr lang="en-US" sz="1000" b="1" dirty="0"/>
          </a:p>
          <a:p>
            <a:pPr algn="ctr"/>
            <a:endParaRPr lang="en-US" sz="1000" b="1" dirty="0"/>
          </a:p>
          <a:p>
            <a:pPr algn="ctr"/>
            <a:r>
              <a:rPr lang="en-US" sz="1000" dirty="0"/>
              <a:t>Images, video, downloads, files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56AF28-B1F6-485B-B41E-D9A86EC449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1756" y="1180494"/>
            <a:ext cx="8176969" cy="526587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Graphic 11" descr="Ladybug">
            <a:extLst>
              <a:ext uri="{FF2B5EF4-FFF2-40B4-BE49-F238E27FC236}">
                <a16:creationId xmlns:a16="http://schemas.microsoft.com/office/drawing/2014/main" id="{5DBFD566-7B49-4CB1-8D46-534DFA1C32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9800000">
            <a:off x="9620888" y="3056187"/>
            <a:ext cx="1256711" cy="12567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2013A2-0E85-4EBB-AEE5-46D0B952D3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11326" y="1028492"/>
            <a:ext cx="8169348" cy="48010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0091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2 -0.03634 L -0.00182 -0.03634 C -0.00247 -0.04005 -0.00286 -0.04398 -0.00377 -0.04746 C -0.00416 -0.04884 -0.0052 -0.04954 -0.00559 -0.0507 C -0.00624 -0.05255 -0.00638 -0.05463 -0.0069 -0.05625 C -0.00742 -0.05787 -0.0082 -0.05926 -0.00872 -0.06088 C -0.00924 -0.06227 -0.0095 -0.06389 -0.01002 -0.06528 C -0.01067 -0.0669 -0.01171 -0.06806 -0.01249 -0.06968 C -0.01302 -0.0706 -0.01328 -0.07199 -0.0138 -0.07292 C -0.01432 -0.07454 -0.01497 -0.07616 -0.01562 -0.07755 C -0.0164 -0.07894 -0.01744 -0.08033 -0.0181 -0.08195 C -0.01874 -0.0831 -0.01874 -0.08519 -0.0194 -0.08634 C -0.02005 -0.08773 -0.0211 -0.08843 -0.02187 -0.08958 C -0.02239 -0.09051 -0.02265 -0.09213 -0.02317 -0.09306 C -0.02369 -0.09398 -0.02447 -0.09445 -0.02499 -0.09514 C -0.02591 -0.09653 -0.02669 -0.09815 -0.02747 -0.09977 C -0.03033 -0.10533 -0.02852 -0.10347 -0.0319 -0.10857 C -0.03372 -0.11134 -0.0358 -0.11343 -0.03749 -0.11644 C -0.03842 -0.11783 -0.0392 -0.11945 -0.03997 -0.12083 C -0.04062 -0.12153 -0.0414 -0.12199 -0.04192 -0.12292 C -0.05403 -0.14259 -0.04166 -0.12593 -0.04999 -0.13403 C -0.0552 -0.13912 -0.05013 -0.13542 -0.05442 -0.1419 C -0.05508 -0.14306 -0.05612 -0.14306 -0.0569 -0.14421 C -0.05768 -0.14491 -0.05808 -0.14653 -0.05872 -0.14746 C -0.05937 -0.14838 -0.06002 -0.14884 -0.06067 -0.14977 C -0.06145 -0.1507 -0.06223 -0.15208 -0.06315 -0.15301 C -0.06393 -0.15394 -0.06484 -0.1544 -0.06562 -0.15533 C -0.06653 -0.15625 -0.06732 -0.15741 -0.0681 -0.15857 C -0.06874 -0.15926 -0.0694 -0.15996 -0.07006 -0.16088 C -0.07083 -0.16181 -0.07161 -0.1632 -0.07252 -0.16412 C -0.0733 -0.16505 -0.07421 -0.16551 -0.07499 -0.16644 C -0.07604 -0.16736 -0.07708 -0.16852 -0.07812 -0.16968 C -0.07903 -0.17037 -0.07994 -0.17083 -0.08059 -0.17199 C -0.08463 -0.17708 -0.0802 -0.17408 -0.08502 -0.17639 L -0.0888 -0.18079 C -0.08945 -0.18148 -0.08997 -0.18264 -0.09062 -0.1831 L -0.09309 -0.18403 C -0.09361 -0.18519 -0.09374 -0.18681 -0.0944 -0.1875 C -0.09596 -0.18889 -0.09947 -0.18958 -0.09947 -0.18958 C -0.10053 -0.19074 -0.10144 -0.19213 -0.10261 -0.19306 C -0.10313 -0.19352 -0.10378 -0.19352 -0.10443 -0.19421 C -0.10547 -0.19514 -0.10639 -0.19676 -0.10756 -0.19746 C -0.11654 -0.20278 -0.10691 -0.19283 -0.11823 -0.2007 C -0.12097 -0.20278 -0.12136 -0.20347 -0.12448 -0.20417 C -0.12865 -0.20509 -0.13698 -0.20625 -0.13698 -0.20625 C -0.13803 -0.20718 -0.13894 -0.2081 -0.14011 -0.20857 C -0.14232 -0.20926 -0.15612 -0.21065 -0.15691 -0.21065 C -0.16329 -0.21042 -0.18425 -0.21134 -0.19636 -0.20741 C -0.19844 -0.20671 -0.20053 -0.20648 -0.20261 -0.20533 C -0.20378 -0.2044 -0.20508 -0.20371 -0.20639 -0.20301 C -0.2073 -0.20255 -0.20847 -0.20232 -0.20951 -0.20185 C -0.21563 -0.19861 -0.20938 -0.20046 -0.21628 -0.19746 C -0.21836 -0.19653 -0.22253 -0.19514 -0.22253 -0.19514 C -0.22722 -0.18912 -0.22279 -0.19398 -0.22826 -0.19074 C -0.23034 -0.18958 -0.2323 -0.18704 -0.23451 -0.18634 C -0.23555 -0.18588 -0.23659 -0.18588 -0.23764 -0.18519 C -0.23972 -0.18403 -0.2418 -0.18218 -0.24389 -0.18079 C -0.24493 -0.18009 -0.2461 -0.17963 -0.24701 -0.17847 C -0.24779 -0.17755 -0.24857 -0.17616 -0.24948 -0.17523 C -0.2504 -0.17431 -0.25157 -0.17408 -0.25261 -0.17292 C -0.25378 -0.17176 -0.25456 -0.16968 -0.25573 -0.16852 C -0.25665 -0.16759 -0.25782 -0.16736 -0.25886 -0.16644 C -0.26368 -0.16111 -0.26042 -0.16343 -0.26381 -0.15741 C -0.26485 -0.15579 -0.26589 -0.1544 -0.26693 -0.15301 C -0.27175 -0.14699 -0.26862 -0.15255 -0.27318 -0.14514 C -0.27409 -0.14375 -0.27474 -0.14213 -0.27566 -0.14074 C -0.27644 -0.13982 -0.27748 -0.13935 -0.27826 -0.13866 C -0.28139 -0.13496 -0.2806 -0.13472 -0.28386 -0.12963 C -0.28438 -0.12871 -0.28516 -0.12824 -0.28568 -0.12755 C -0.2875 -0.12454 -0.28907 -0.12153 -0.29076 -0.11852 L -0.29389 -0.11296 C -0.29493 -0.11111 -0.29571 -0.1088 -0.29701 -0.10741 C -0.30157 -0.10185 -0.30066 -0.10324 -0.30573 -0.0963 C -0.30678 -0.09491 -0.30795 -0.09352 -0.30886 -0.0919 C -0.30951 -0.09074 -0.31003 -0.08958 -0.31068 -0.08866 C -0.31133 -0.08773 -0.31198 -0.08704 -0.31264 -0.08634 C -0.31355 -0.08357 -0.3142 -0.08171 -0.31576 -0.07963 C -0.31654 -0.07871 -0.31745 -0.07824 -0.31823 -0.07755 C -0.31954 -0.07408 -0.31993 -0.07246 -0.32201 -0.06968 C -0.32279 -0.06875 -0.3237 -0.06852 -0.32448 -0.06736 C -0.32527 -0.06644 -0.32566 -0.06505 -0.32631 -0.06412 C -0.32696 -0.0632 -0.32761 -0.06273 -0.32826 -0.06181 C -0.33139 -0.05347 -0.32709 -0.06389 -0.33204 -0.05625 C -0.33282 -0.05509 -0.33308 -0.05324 -0.33386 -0.05185 C -0.33503 -0.04977 -0.33646 -0.04838 -0.33764 -0.0463 C -0.34219 -0.03889 -0.33894 -0.04236 -0.34323 -0.03866 C -0.34714 -0.02824 -0.33985 -0.04722 -0.35014 -0.02523 C -0.35417 -0.01667 -0.35209 -0.0206 -0.35639 -0.01296 C -0.35769 -0.00324 -0.35573 -0.01296 -0.35886 -0.00625 C -0.35951 -0.00509 -0.35964 -0.00324 -0.36016 -0.00185 C -0.36081 1.48148E-6 -0.36172 0.00185 -0.36264 0.0037 C -0.36446 0.01643 -0.36146 -0.00301 -0.36511 0.01481 C -0.3655 0.01643 -0.3655 0.01852 -0.36576 0.02037 C -0.36589 0.02176 -0.36615 0.02338 -0.36641 0.02477 C -0.36667 0.02708 -0.36667 0.02917 -0.36693 0.03148 C -0.36732 0.0331 -0.36784 0.03449 -0.36823 0.03588 C -0.36954 0.05347 -0.36928 0.04606 -0.36823 0.07477 C -0.3681 0.07917 -0.36745 0.08171 -0.36693 0.08588 C -0.3668 0.08773 -0.3668 0.08981 -0.36641 0.09143 C -0.36602 0.09282 -0.36511 0.09375 -0.36446 0.09467 C -0.36303 0.10231 -0.36498 0.09305 -0.36198 0.1037 C -0.36146 0.10532 -0.3612 0.10741 -0.36068 0.10926 C -0.36016 0.11111 -0.35951 0.11296 -0.35886 0.11481 C -0.35847 0.1162 -0.35808 0.11782 -0.35756 0.11921 C -0.35691 0.12106 -0.35586 0.12292 -0.35508 0.12477 C -0.35417 0.12685 -0.35365 0.12963 -0.35261 0.13148 C -0.35053 0.13518 -0.34766 0.13773 -0.34636 0.14259 C -0.34597 0.14398 -0.34571 0.1456 -0.34506 0.14699 C -0.34467 0.14792 -0.34375 0.14838 -0.34323 0.1493 C -0.34258 0.15023 -0.34206 0.15162 -0.34141 0.15254 C -0.34063 0.1537 -0.33972 0.15463 -0.33881 0.15579 C -0.33698 0.15879 -0.33737 0.15949 -0.33516 0.16134 C -0.32813 0.16759 -0.33542 0.15995 -0.32943 0.16597 C -0.32787 0.16759 -0.32566 0.17014 -0.32383 0.17153 C -0.32305 0.17199 -0.32214 0.17199 -0.32136 0.17245 C -0.31967 0.17361 -0.3181 0.175 -0.31641 0.17592 C -0.31537 0.17639 -0.31433 0.17662 -0.31329 0.17708 C -0.31237 0.17801 -0.31172 0.17963 -0.31068 0.18032 C -0.30873 0.18148 -0.30652 0.18171 -0.30443 0.18264 C -0.30339 0.18287 -0.30235 0.18287 -0.30131 0.18356 C -0.30027 0.18449 -0.29935 0.18542 -0.29818 0.18588 C -0.29701 0.18634 -0.29571 0.18657 -0.29454 0.18704 C -0.28777 0.18912 -0.29532 0.18704 -0.28698 0.18912 C -0.28594 0.19004 -0.2849 0.19097 -0.28386 0.19143 C -0.2806 0.19236 -0.26394 0.19352 -0.26316 0.19375 L -0.23191 0.19143 C -0.23047 0.1912 -0.22175 0.18958 -0.22006 0.18912 C -0.21902 0.18819 -0.2181 0.1868 -0.21693 0.18588 C -0.21615 0.18518 -0.21524 0.18542 -0.21446 0.18472 C -0.20443 0.17523 -0.21211 0.18009 -0.20691 0.17708 C -0.20183 0.16782 -0.20951 0.18125 -0.20131 0.16921 C -0.19323 0.15741 -0.2017 0.16782 -0.19636 0.16134 C -0.19323 0.15324 -0.19727 0.16319 -0.19323 0.15486 C -0.19271 0.1537 -0.19245 0.15231 -0.19193 0.15139 C -0.19141 0.15046 -0.19063 0.15023 -0.19011 0.1493 C -0.18868 0.14653 -0.18764 0.14329 -0.18633 0.14028 C -0.18529 0.13796 -0.18412 0.13611 -0.18321 0.13356 C -0.18152 0.12917 -0.18256 0.13102 -0.18008 0.12801 C -0.17904 0.1243 -0.17774 0.12083 -0.17696 0.1169 C -0.1767 0.11597 -0.1767 0.11458 -0.17631 0.11366 C -0.17579 0.1125 -0.175 0.11227 -0.17448 0.11134 C -0.17396 0.10856 -0.17357 0.10555 -0.17318 0.10254 C -0.17292 0.10069 -0.17292 0.09884 -0.17253 0.09699 C -0.17227 0.09583 -0.17175 0.09467 -0.17136 0.09375 C -0.1711 0.0919 -0.17097 0.09004 -0.17071 0.08819 C -0.17045 0.08657 -0.17019 0.08518 -0.17006 0.08356 C -0.16875 0.06829 -0.17045 0.07893 -0.16823 0.0669 C -0.16849 0.04838 -0.1681 0.03981 -0.16941 0.02477 C -0.16967 0.02292 -0.16967 0.02106 -0.17006 0.01921 C -0.17058 0.0169 -0.17136 0.01481 -0.17188 0.0125 C -0.17227 0.01111 -0.17214 0.00949 -0.17253 0.0081 C -0.17318 0.00579 -0.17435 0.0037 -0.175 0.00139 C -0.17566 -0.00023 -0.17579 -0.00232 -0.17631 -0.00417 C -0.17839 -0.01158 -0.17826 -0.00833 -0.18073 -0.01644 C -0.18099 -0.01736 -0.18099 -0.01875 -0.18125 -0.01968 C -0.18204 -0.02176 -0.18308 -0.02338 -0.18386 -0.02523 C -0.18451 -0.02708 -0.1849 -0.02917 -0.18568 -0.03079 C -0.18685 -0.03333 -0.18868 -0.03426 -0.19011 -0.03634 C -0.19623 -0.04537 -0.18829 -0.03426 -0.19323 -0.04306 C -0.19415 -0.04468 -0.19532 -0.04607 -0.19636 -0.04746 C -0.19688 -0.04815 -0.19766 -0.04884 -0.19818 -0.04977 C -0.20235 -0.05718 -0.1974 -0.05162 -0.20326 -0.05972 C -0.20391 -0.06065 -0.20495 -0.06088 -0.20573 -0.06181 C -0.20678 -0.0632 -0.20769 -0.06505 -0.20886 -0.06644 C -0.21081 -0.06875 -0.21511 -0.07292 -0.21511 -0.07292 C -0.2181 -0.08102 -0.21381 -0.07107 -0.22006 -0.07847 C -0.22201 -0.08079 -0.22227 -0.08125 -0.22448 -0.0831 C -0.225 -0.08357 -0.22579 -0.08357 -0.22631 -0.08403 C -0.22696 -0.08472 -0.22761 -0.08565 -0.22826 -0.08634 C -0.22865 -0.08681 -0.22904 -0.08704 -0.22943 -0.0875 " pathEditMode="relative" ptsTypes="AAAAAAAAAAAAAAAAAAAAAAAAAAAAAAAAAAAAAAAAAAAAAAAAAAAAAAAAAAAAAAAAAAAAAAAAAAAAAAAAAAAAAAAAAAAAAAAAAAAAAAAAAAAAAAAAAAAAAAAAAAAAAAAAAAAAAAAAAAAAAAAAAAAAAAAAAAAAAAAAAAAAAAAAAA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AE832-806B-49AC-805F-C78BB3AF5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7720"/>
            <a:ext cx="10515600" cy="828373"/>
          </a:xfrm>
        </p:spPr>
        <p:txBody>
          <a:bodyPr>
            <a:normAutofit/>
          </a:bodyPr>
          <a:lstStyle/>
          <a:p>
            <a:r>
              <a:rPr lang="en-US" dirty="0"/>
              <a:t>Debugging Websites</a:t>
            </a:r>
            <a:endParaRPr lang="en-US" b="1" dirty="0"/>
          </a:p>
        </p:txBody>
      </p:sp>
      <p:pic>
        <p:nvPicPr>
          <p:cNvPr id="4" name="Picture 6" descr="Image result for edge logo&quot;">
            <a:extLst>
              <a:ext uri="{FF2B5EF4-FFF2-40B4-BE49-F238E27FC236}">
                <a16:creationId xmlns:a16="http://schemas.microsoft.com/office/drawing/2014/main" id="{B9F1E1D9-08F9-4913-B622-2419FCF77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526" y="1769792"/>
            <a:ext cx="641998" cy="68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lamp&#10;&#10;Description automatically generated">
            <a:extLst>
              <a:ext uri="{FF2B5EF4-FFF2-40B4-BE49-F238E27FC236}">
                <a16:creationId xmlns:a16="http://schemas.microsoft.com/office/drawing/2014/main" id="{7C258AE3-17B7-49AC-939E-6C3E35DE12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865" y="1769792"/>
            <a:ext cx="731874" cy="731874"/>
          </a:xfrm>
          <a:prstGeom prst="rect">
            <a:avLst/>
          </a:prstGeom>
        </p:spPr>
      </p:pic>
      <p:pic>
        <p:nvPicPr>
          <p:cNvPr id="6" name="Picture 5" descr="A close up of graphics&#10;&#10;Description automatically generated">
            <a:extLst>
              <a:ext uri="{FF2B5EF4-FFF2-40B4-BE49-F238E27FC236}">
                <a16:creationId xmlns:a16="http://schemas.microsoft.com/office/drawing/2014/main" id="{82B0670F-287C-4E32-AD5D-7856C6C057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762" y="2657809"/>
            <a:ext cx="648444" cy="648444"/>
          </a:xfrm>
          <a:prstGeom prst="rect">
            <a:avLst/>
          </a:prstGeom>
        </p:spPr>
      </p:pic>
      <p:pic>
        <p:nvPicPr>
          <p:cNvPr id="7" name="Picture 6" descr="A picture containing white, hand, large, clock&#10;&#10;Description automatically generated">
            <a:extLst>
              <a:ext uri="{FF2B5EF4-FFF2-40B4-BE49-F238E27FC236}">
                <a16:creationId xmlns:a16="http://schemas.microsoft.com/office/drawing/2014/main" id="{101D832C-234A-4817-8A61-895E278A3B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865" y="2616268"/>
            <a:ext cx="734587" cy="7315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56AF28-B1F6-485B-B41E-D9A86EC449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863" y="3549435"/>
            <a:ext cx="3602004" cy="23196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Graphic 12" descr="Server">
            <a:extLst>
              <a:ext uri="{FF2B5EF4-FFF2-40B4-BE49-F238E27FC236}">
                <a16:creationId xmlns:a16="http://schemas.microsoft.com/office/drawing/2014/main" id="{29B9210F-BE63-42E7-9B60-8E51E0B0B8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64412" y="3238737"/>
            <a:ext cx="2776862" cy="2776862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EB13DED0-7551-41C8-B183-8008C8F71B30}"/>
              </a:ext>
            </a:extLst>
          </p:cNvPr>
          <p:cNvSpPr/>
          <p:nvPr/>
        </p:nvSpPr>
        <p:spPr>
          <a:xfrm>
            <a:off x="4966315" y="3858299"/>
            <a:ext cx="3609258" cy="7688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GET google.com</a:t>
            </a:r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831C5D3A-973D-4B08-9063-0F6A8D190283}"/>
              </a:ext>
            </a:extLst>
          </p:cNvPr>
          <p:cNvSpPr/>
          <p:nvPr/>
        </p:nvSpPr>
        <p:spPr>
          <a:xfrm>
            <a:off x="4935133" y="4753609"/>
            <a:ext cx="3609258" cy="708298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200 OK</a:t>
            </a:r>
          </a:p>
        </p:txBody>
      </p:sp>
      <p:pic>
        <p:nvPicPr>
          <p:cNvPr id="17" name="Graphic 16" descr="Ladybug">
            <a:extLst>
              <a:ext uri="{FF2B5EF4-FFF2-40B4-BE49-F238E27FC236}">
                <a16:creationId xmlns:a16="http://schemas.microsoft.com/office/drawing/2014/main" id="{7088EB77-88A9-456F-B8E2-12D01C8B4E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9800000">
            <a:off x="2040884" y="3779429"/>
            <a:ext cx="1256711" cy="1256711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D55CCCEC-086C-4A67-A975-229AD0DEEE55}"/>
              </a:ext>
            </a:extLst>
          </p:cNvPr>
          <p:cNvSpPr/>
          <p:nvPr/>
        </p:nvSpPr>
        <p:spPr>
          <a:xfrm>
            <a:off x="7120108" y="1584864"/>
            <a:ext cx="2547452" cy="1552244"/>
          </a:xfrm>
          <a:prstGeom prst="wedgeRoundRectCallout">
            <a:avLst>
              <a:gd name="adj1" fmla="val 33469"/>
              <a:gd name="adj2" fmla="val 66467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Problem: </a:t>
            </a:r>
            <a:r>
              <a:rPr lang="en-US" dirty="0"/>
              <a:t>website code (HTML/CSS/JS) comes from server, can't pause the server!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BB78AFD2-77AA-43D7-B71F-468BE8A86EE9}"/>
              </a:ext>
            </a:extLst>
          </p:cNvPr>
          <p:cNvSpPr/>
          <p:nvPr/>
        </p:nvSpPr>
        <p:spPr>
          <a:xfrm>
            <a:off x="3990054" y="1584864"/>
            <a:ext cx="2547452" cy="1552244"/>
          </a:xfrm>
          <a:prstGeom prst="wedgeRoundRectCallout">
            <a:avLst>
              <a:gd name="adj1" fmla="val -33535"/>
              <a:gd name="adj2" fmla="val 68430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 if hosted locally, the </a:t>
            </a:r>
            <a:r>
              <a:rPr lang="en-US" b="1" dirty="0"/>
              <a:t>browser</a:t>
            </a:r>
            <a:r>
              <a:rPr lang="en-US" dirty="0"/>
              <a:t> is responsible for execution, not IDE</a:t>
            </a:r>
          </a:p>
        </p:txBody>
      </p:sp>
    </p:spTree>
    <p:extLst>
      <p:ext uri="{BB962C8B-B14F-4D97-AF65-F5344CB8AC3E}">
        <p14:creationId xmlns:p14="http://schemas.microsoft.com/office/powerpoint/2010/main" val="2340341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AE832-806B-49AC-805F-C78BB3AF5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7720"/>
            <a:ext cx="10515600" cy="828373"/>
          </a:xfrm>
        </p:spPr>
        <p:txBody>
          <a:bodyPr>
            <a:normAutofit/>
          </a:bodyPr>
          <a:lstStyle/>
          <a:p>
            <a:r>
              <a:rPr lang="en-US" dirty="0"/>
              <a:t>Debugging Websites</a:t>
            </a:r>
            <a:endParaRPr lang="en-US" b="1" dirty="0"/>
          </a:p>
        </p:txBody>
      </p:sp>
      <p:pic>
        <p:nvPicPr>
          <p:cNvPr id="4" name="Picture 6" descr="Image result for edge logo&quot;">
            <a:extLst>
              <a:ext uri="{FF2B5EF4-FFF2-40B4-BE49-F238E27FC236}">
                <a16:creationId xmlns:a16="http://schemas.microsoft.com/office/drawing/2014/main" id="{B9F1E1D9-08F9-4913-B622-2419FCF77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393" y="1772104"/>
            <a:ext cx="641998" cy="68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lamp&#10;&#10;Description automatically generated">
            <a:extLst>
              <a:ext uri="{FF2B5EF4-FFF2-40B4-BE49-F238E27FC236}">
                <a16:creationId xmlns:a16="http://schemas.microsoft.com/office/drawing/2014/main" id="{7C258AE3-17B7-49AC-939E-6C3E35DE12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732" y="1772104"/>
            <a:ext cx="731874" cy="731874"/>
          </a:xfrm>
          <a:prstGeom prst="rect">
            <a:avLst/>
          </a:prstGeom>
        </p:spPr>
      </p:pic>
      <p:pic>
        <p:nvPicPr>
          <p:cNvPr id="6" name="Picture 5" descr="A close up of graphics&#10;&#10;Description automatically generated">
            <a:extLst>
              <a:ext uri="{FF2B5EF4-FFF2-40B4-BE49-F238E27FC236}">
                <a16:creationId xmlns:a16="http://schemas.microsoft.com/office/drawing/2014/main" id="{82B0670F-287C-4E32-AD5D-7856C6C057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629" y="2660121"/>
            <a:ext cx="648444" cy="648444"/>
          </a:xfrm>
          <a:prstGeom prst="rect">
            <a:avLst/>
          </a:prstGeom>
        </p:spPr>
      </p:pic>
      <p:pic>
        <p:nvPicPr>
          <p:cNvPr id="7" name="Picture 6" descr="A picture containing white, hand, large, clock&#10;&#10;Description automatically generated">
            <a:extLst>
              <a:ext uri="{FF2B5EF4-FFF2-40B4-BE49-F238E27FC236}">
                <a16:creationId xmlns:a16="http://schemas.microsoft.com/office/drawing/2014/main" id="{101D832C-234A-4817-8A61-895E278A3B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732" y="2618580"/>
            <a:ext cx="734587" cy="7315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56AF28-B1F6-485B-B41E-D9A86EC449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037" y="3507894"/>
            <a:ext cx="4486126" cy="288901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" name="Graphic 16" descr="Ladybug">
            <a:extLst>
              <a:ext uri="{FF2B5EF4-FFF2-40B4-BE49-F238E27FC236}">
                <a16:creationId xmlns:a16="http://schemas.microsoft.com/office/drawing/2014/main" id="{7088EB77-88A9-456F-B8E2-12D01C8B4E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9800000">
            <a:off x="2391743" y="4192603"/>
            <a:ext cx="1256711" cy="1256711"/>
          </a:xfrm>
          <a:prstGeom prst="rect">
            <a:avLst/>
          </a:prstGeom>
        </p:spPr>
      </p:pic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BB78AFD2-77AA-43D7-B71F-468BE8A86EE9}"/>
              </a:ext>
            </a:extLst>
          </p:cNvPr>
          <p:cNvSpPr/>
          <p:nvPr/>
        </p:nvSpPr>
        <p:spPr>
          <a:xfrm>
            <a:off x="6681190" y="1043092"/>
            <a:ext cx="3837797" cy="2713355"/>
          </a:xfrm>
          <a:prstGeom prst="wedgeRoundRectCallout">
            <a:avLst>
              <a:gd name="adj1" fmla="val -81875"/>
              <a:gd name="adj2" fmla="val 41009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Even if hosted locally, the </a:t>
            </a:r>
            <a:r>
              <a:rPr lang="en-US" sz="3200" b="1" dirty="0"/>
              <a:t>browser</a:t>
            </a:r>
            <a:r>
              <a:rPr lang="en-US" sz="3200" dirty="0"/>
              <a:t> is responsible for execution, not IDE</a:t>
            </a:r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5183498-35D7-4064-A342-B39D27D68B6D}"/>
              </a:ext>
            </a:extLst>
          </p:cNvPr>
          <p:cNvSpPr/>
          <p:nvPr/>
        </p:nvSpPr>
        <p:spPr>
          <a:xfrm>
            <a:off x="6834012" y="4172373"/>
            <a:ext cx="3548418" cy="2377440"/>
          </a:xfrm>
          <a:prstGeom prst="cloudCallout">
            <a:avLst>
              <a:gd name="adj1" fmla="val -89933"/>
              <a:gd name="adj2" fmla="val -22685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Let's give the </a:t>
            </a:r>
            <a:r>
              <a:rPr lang="en-US" sz="3200" b="1" dirty="0"/>
              <a:t>browser</a:t>
            </a:r>
            <a:r>
              <a:rPr lang="en-US" sz="3200" dirty="0"/>
              <a:t> a debugger!</a:t>
            </a:r>
          </a:p>
        </p:txBody>
      </p:sp>
    </p:spTree>
    <p:extLst>
      <p:ext uri="{BB962C8B-B14F-4D97-AF65-F5344CB8AC3E}">
        <p14:creationId xmlns:p14="http://schemas.microsoft.com/office/powerpoint/2010/main" val="2901192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434194B-EB56-4062-98C6-CB72F287E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0022124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3746DB1-35A8-422F-9955-4F8E75DBB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ED298E-A068-4CBA-826B-C8692202A4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0205" y="4071551"/>
            <a:ext cx="6581673" cy="2034959"/>
          </a:xfrm>
        </p:spPr>
        <p:txBody>
          <a:bodyPr anchor="t">
            <a:normAutofit fontScale="90000"/>
          </a:bodyPr>
          <a:lstStyle/>
          <a:p>
            <a:pPr algn="r"/>
            <a:r>
              <a:rPr lang="en-US" sz="6600" dirty="0" err="1">
                <a:solidFill>
                  <a:srgbClr val="000000"/>
                </a:solidFill>
              </a:rPr>
              <a:t>DevTools</a:t>
            </a:r>
            <a:r>
              <a:rPr lang="en-US" sz="6600" dirty="0">
                <a:solidFill>
                  <a:srgbClr val="000000"/>
                </a:solidFill>
              </a:rPr>
              <a:t> Demo</a:t>
            </a:r>
            <a:br>
              <a:rPr lang="en-US" sz="6600" dirty="0">
                <a:solidFill>
                  <a:srgbClr val="000000"/>
                </a:solidFill>
              </a:rPr>
            </a:br>
            <a:r>
              <a:rPr lang="en-US" sz="4000" dirty="0">
                <a:solidFill>
                  <a:srgbClr val="000000"/>
                </a:solidFill>
              </a:rPr>
              <a:t>Right Click &gt; Inspect Element</a:t>
            </a:r>
            <a:br>
              <a:rPr lang="en-US" sz="4000" dirty="0">
                <a:solidFill>
                  <a:srgbClr val="000000"/>
                </a:solidFill>
              </a:rPr>
            </a:br>
            <a:r>
              <a:rPr lang="en-US" sz="4000" dirty="0">
                <a:solidFill>
                  <a:srgbClr val="000000"/>
                </a:solidFill>
              </a:rPr>
              <a:t>[Inspector | Debugger | Network]</a:t>
            </a:r>
            <a:endParaRPr lang="en-US" sz="6600" dirty="0">
              <a:solidFill>
                <a:srgbClr val="000000"/>
              </a:solidFill>
            </a:endParaRPr>
          </a:p>
        </p:txBody>
      </p:sp>
      <p:sp>
        <p:nvSpPr>
          <p:cNvPr id="17" name="Freeform 57">
            <a:extLst>
              <a:ext uri="{FF2B5EF4-FFF2-40B4-BE49-F238E27FC236}">
                <a16:creationId xmlns:a16="http://schemas.microsoft.com/office/drawing/2014/main" id="{B817D9AD-5E85-4E85-AC3E-43E24FA91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580219"/>
            <a:ext cx="4383459" cy="5287256"/>
          </a:xfrm>
          <a:custGeom>
            <a:avLst/>
            <a:gdLst>
              <a:gd name="connsiteX0" fmla="*/ 1504462 w 4383459"/>
              <a:gd name="connsiteY0" fmla="*/ 0 h 5287256"/>
              <a:gd name="connsiteX1" fmla="*/ 4383459 w 4383459"/>
              <a:gd name="connsiteY1" fmla="*/ 2878997 h 5287256"/>
              <a:gd name="connsiteX2" fmla="*/ 3114137 w 4383459"/>
              <a:gd name="connsiteY2" fmla="*/ 5266307 h 5287256"/>
              <a:gd name="connsiteX3" fmla="*/ 3079653 w 4383459"/>
              <a:gd name="connsiteY3" fmla="*/ 5287256 h 5287256"/>
              <a:gd name="connsiteX4" fmla="*/ 0 w 4383459"/>
              <a:gd name="connsiteY4" fmla="*/ 5287256 h 5287256"/>
              <a:gd name="connsiteX5" fmla="*/ 0 w 4383459"/>
              <a:gd name="connsiteY5" fmla="*/ 427769 h 5287256"/>
              <a:gd name="connsiteX6" fmla="*/ 132161 w 4383459"/>
              <a:gd name="connsiteY6" fmla="*/ 347480 h 5287256"/>
              <a:gd name="connsiteX7" fmla="*/ 1504462 w 4383459"/>
              <a:gd name="connsiteY7" fmla="*/ 0 h 528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3459" h="5287256">
                <a:moveTo>
                  <a:pt x="1504462" y="0"/>
                </a:moveTo>
                <a:cubicBezTo>
                  <a:pt x="3094488" y="0"/>
                  <a:pt x="4383459" y="1288971"/>
                  <a:pt x="4383459" y="2878997"/>
                </a:cubicBezTo>
                <a:cubicBezTo>
                  <a:pt x="4383459" y="3872763"/>
                  <a:pt x="3879955" y="4748930"/>
                  <a:pt x="3114137" y="5266307"/>
                </a:cubicBezTo>
                <a:lnTo>
                  <a:pt x="3079653" y="5287256"/>
                </a:lnTo>
                <a:lnTo>
                  <a:pt x="0" y="5287256"/>
                </a:lnTo>
                <a:lnTo>
                  <a:pt x="0" y="427769"/>
                </a:lnTo>
                <a:lnTo>
                  <a:pt x="132161" y="347480"/>
                </a:lnTo>
                <a:cubicBezTo>
                  <a:pt x="540096" y="125876"/>
                  <a:pt x="1007579" y="0"/>
                  <a:pt x="1504462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0810290-E788-4DE3-B716-DBE58CC6A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2946" y="0"/>
            <a:ext cx="4185112" cy="3170097"/>
          </a:xfrm>
          <a:custGeom>
            <a:avLst/>
            <a:gdLst>
              <a:gd name="connsiteX0" fmla="*/ 301225 w 4185112"/>
              <a:gd name="connsiteY0" fmla="*/ 0 h 3170097"/>
              <a:gd name="connsiteX1" fmla="*/ 3883887 w 4185112"/>
              <a:gd name="connsiteY1" fmla="*/ 0 h 3170097"/>
              <a:gd name="connsiteX2" fmla="*/ 3932552 w 4185112"/>
              <a:gd name="connsiteY2" fmla="*/ 80105 h 3170097"/>
              <a:gd name="connsiteX3" fmla="*/ 4185112 w 4185112"/>
              <a:gd name="connsiteY3" fmla="*/ 1077541 h 3170097"/>
              <a:gd name="connsiteX4" fmla="*/ 2092556 w 4185112"/>
              <a:gd name="connsiteY4" fmla="*/ 3170097 h 3170097"/>
              <a:gd name="connsiteX5" fmla="*/ 0 w 4185112"/>
              <a:gd name="connsiteY5" fmla="*/ 1077541 h 3170097"/>
              <a:gd name="connsiteX6" fmla="*/ 252561 w 4185112"/>
              <a:gd name="connsiteY6" fmla="*/ 80105 h 31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5112" h="3170097">
                <a:moveTo>
                  <a:pt x="301225" y="0"/>
                </a:moveTo>
                <a:lnTo>
                  <a:pt x="3883887" y="0"/>
                </a:lnTo>
                <a:lnTo>
                  <a:pt x="3932552" y="80105"/>
                </a:lnTo>
                <a:cubicBezTo>
                  <a:pt x="4093621" y="376606"/>
                  <a:pt x="4185112" y="716389"/>
                  <a:pt x="4185112" y="1077541"/>
                </a:cubicBezTo>
                <a:cubicBezTo>
                  <a:pt x="4185112" y="2233228"/>
                  <a:pt x="3248243" y="3170097"/>
                  <a:pt x="2092556" y="3170097"/>
                </a:cubicBezTo>
                <a:cubicBezTo>
                  <a:pt x="936869" y="3170097"/>
                  <a:pt x="0" y="2233228"/>
                  <a:pt x="0" y="1077541"/>
                </a:cubicBezTo>
                <a:cubicBezTo>
                  <a:pt x="0" y="716389"/>
                  <a:pt x="91491" y="376606"/>
                  <a:pt x="252561" y="80105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B120C3-63B3-408E-A4B6-9DC320D743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8" t="-1" r="15842" b="-3388"/>
          <a:stretch/>
        </p:blipFill>
        <p:spPr>
          <a:xfrm>
            <a:off x="-329485" y="2609431"/>
            <a:ext cx="3584441" cy="3762853"/>
          </a:xfrm>
          <a:prstGeom prst="rect">
            <a:avLst/>
          </a:prstGeom>
        </p:spPr>
      </p:pic>
      <p:pic>
        <p:nvPicPr>
          <p:cNvPr id="8" name="Picture 7" descr="A picture containing lamp&#10;&#10;Description automatically generated">
            <a:extLst>
              <a:ext uri="{FF2B5EF4-FFF2-40B4-BE49-F238E27FC236}">
                <a16:creationId xmlns:a16="http://schemas.microsoft.com/office/drawing/2014/main" id="{A1E60843-F269-491C-8BD0-B49647EE4C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062" y="-46717"/>
            <a:ext cx="2342880" cy="234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139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57BDA-6817-444B-80E0-0CD973669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Has Come a Long Way</a:t>
            </a:r>
            <a:br>
              <a:rPr lang="en-US" dirty="0"/>
            </a:br>
            <a:r>
              <a:rPr lang="en-US" sz="3200" b="1" dirty="0"/>
              <a:t>(But it's Still Stuck in the Past)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64BE9-C611-4F40-B03B-4D3FE903F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9090"/>
            <a:ext cx="10515600" cy="3637723"/>
          </a:xfrm>
        </p:spPr>
        <p:txBody>
          <a:bodyPr/>
          <a:lstStyle/>
          <a:p>
            <a:r>
              <a:rPr lang="en-US" dirty="0"/>
              <a:t>Competing standards</a:t>
            </a:r>
          </a:p>
          <a:p>
            <a:pPr lvl="1"/>
            <a:r>
              <a:rPr lang="en-US" dirty="0"/>
              <a:t>Web App vs. Native</a:t>
            </a:r>
          </a:p>
          <a:p>
            <a:r>
              <a:rPr lang="en-US" dirty="0"/>
              <a:t>Competing interests</a:t>
            </a:r>
          </a:p>
          <a:p>
            <a:pPr lvl="1"/>
            <a:r>
              <a:rPr lang="en-US" dirty="0"/>
              <a:t>Advertising vs. Privacy</a:t>
            </a:r>
          </a:p>
          <a:p>
            <a:r>
              <a:rPr lang="en-US" b="1" dirty="0"/>
              <a:t>Cross-Browser compatibility</a:t>
            </a:r>
            <a:endParaRPr lang="en-US" dirty="0"/>
          </a:p>
          <a:p>
            <a:pPr lvl="1"/>
            <a:r>
              <a:rPr lang="en-US" dirty="0"/>
              <a:t>Mobile vs. Desktop</a:t>
            </a:r>
          </a:p>
          <a:p>
            <a:pPr lvl="1"/>
            <a:r>
              <a:rPr lang="en-US" dirty="0"/>
              <a:t>Blink vs. Gecko vs. </a:t>
            </a:r>
            <a:r>
              <a:rPr lang="en-US" dirty="0" err="1"/>
              <a:t>Webkit</a:t>
            </a:r>
            <a:endParaRPr lang="en-US" dirty="0"/>
          </a:p>
          <a:p>
            <a:pPr lvl="1"/>
            <a:r>
              <a:rPr lang="en-US" dirty="0"/>
              <a:t>Legacy Enterprise</a:t>
            </a:r>
          </a:p>
        </p:txBody>
      </p:sp>
      <p:pic>
        <p:nvPicPr>
          <p:cNvPr id="5" name="Picture 4" descr="A picture containing wooden, different, group, display&#10;&#10;Description automatically generated">
            <a:extLst>
              <a:ext uri="{FF2B5EF4-FFF2-40B4-BE49-F238E27FC236}">
                <a16:creationId xmlns:a16="http://schemas.microsoft.com/office/drawing/2014/main" id="{7CC803B0-DB26-46A1-88EB-E4037964C3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8" r="32672"/>
          <a:stretch/>
        </p:blipFill>
        <p:spPr>
          <a:xfrm>
            <a:off x="9904719" y="365125"/>
            <a:ext cx="2082373" cy="39140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843192-52E9-4E93-8EC7-676749361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301" y="665977"/>
            <a:ext cx="2171472" cy="32320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990DB8-C799-49AA-BB26-E75E7A2337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556" b="25726"/>
          <a:stretch/>
        </p:blipFill>
        <p:spPr>
          <a:xfrm>
            <a:off x="6277856" y="4279155"/>
            <a:ext cx="5494084" cy="24016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0286638-6E85-4249-A0D2-FE238A9E20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" t="19446" r="1649" b="20288"/>
          <a:stretch/>
        </p:blipFill>
        <p:spPr>
          <a:xfrm>
            <a:off x="1168615" y="5876157"/>
            <a:ext cx="3034816" cy="7453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8EB830-32BD-4486-B21C-1A98ED2423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119" y="1941173"/>
            <a:ext cx="2171473" cy="16813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0788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29E24-BD71-4D4F-BCA9-9E892F8FC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Future is Now!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3F7E0-7AEC-4990-8C93-FA188C836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3425" y="5567936"/>
            <a:ext cx="4186264" cy="924939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Increased Competition </a:t>
            </a:r>
            <a:r>
              <a:rPr lang="en-US" dirty="0">
                <a:sym typeface="Wingdings" panose="05000000000000000000" pitchFamily="2" charset="2"/>
              </a:rPr>
              <a:t> Better Products  </a:t>
            </a:r>
            <a:endParaRPr 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F26781-2FD2-4860-A66B-B2FC2C5A5A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8" t="-1" r="15842" b="-3388"/>
          <a:stretch/>
        </p:blipFill>
        <p:spPr>
          <a:xfrm>
            <a:off x="9748670" y="4560364"/>
            <a:ext cx="1605130" cy="16850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00D87A-D96B-4E57-9AD4-3110073EE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367" y="732928"/>
            <a:ext cx="4830748" cy="32700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AD45C1A-E08A-4C33-A732-A9AA5405B7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367" y="4367421"/>
            <a:ext cx="2334720" cy="20709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 descr="A circuit board&#10;&#10;Description automatically generated">
            <a:extLst>
              <a:ext uri="{FF2B5EF4-FFF2-40B4-BE49-F238E27FC236}">
                <a16:creationId xmlns:a16="http://schemas.microsoft.com/office/drawing/2014/main" id="{C19617D3-A02A-4C88-986C-2DE86E09CA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3" t="12437" r="16311" b="10662"/>
          <a:stretch/>
        </p:blipFill>
        <p:spPr>
          <a:xfrm>
            <a:off x="4134995" y="1549600"/>
            <a:ext cx="2384694" cy="16366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A6B48D6B-4A7F-4E75-AEE9-4F011DE8983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5" t="34504" r="18485" b="36316"/>
          <a:stretch/>
        </p:blipFill>
        <p:spPr>
          <a:xfrm>
            <a:off x="742954" y="1549600"/>
            <a:ext cx="2944320" cy="924939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9BA50327-98E0-4CEF-85CE-4CEA956AA4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91" y="2803936"/>
            <a:ext cx="2709783" cy="1422637"/>
          </a:xfrm>
          <a:prstGeom prst="rect">
            <a:avLst/>
          </a:prstGeom>
        </p:spPr>
      </p:pic>
      <p:pic>
        <p:nvPicPr>
          <p:cNvPr id="21" name="Picture 2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2CB0EA6-BB9A-486A-BF8E-8D4CD6482F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684" y="3515255"/>
            <a:ext cx="2671798" cy="189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758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E8053-98E7-479E-97AA-5FDF47C69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Back in my day…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5B408-C1AF-43F3-8E0D-2E24178E7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96833" cy="4351338"/>
          </a:xfrm>
        </p:spPr>
        <p:txBody>
          <a:bodyPr/>
          <a:lstStyle/>
          <a:p>
            <a:r>
              <a:rPr lang="en-US" dirty="0"/>
              <a:t>Windows XP: 2001</a:t>
            </a:r>
          </a:p>
          <a:p>
            <a:r>
              <a:rPr lang="en-US" dirty="0"/>
              <a:t>Mozilla Firefox: 2004</a:t>
            </a:r>
          </a:p>
          <a:p>
            <a:r>
              <a:rPr lang="en-US" dirty="0"/>
              <a:t>iPhone: 2007</a:t>
            </a:r>
          </a:p>
          <a:p>
            <a:r>
              <a:rPr lang="en-US" dirty="0"/>
              <a:t>Android 1.0: 2008</a:t>
            </a:r>
          </a:p>
          <a:p>
            <a:r>
              <a:rPr lang="en-US" dirty="0"/>
              <a:t>iOS App Store: 2008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E33E7CE-1114-4FD3-BAF8-B75960CCC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461" y="940261"/>
            <a:ext cx="3543008" cy="2220284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5E41B7D-634C-4AC3-A39A-E35B277891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990" y="1690688"/>
            <a:ext cx="3334461" cy="2380805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9075C1-F899-4ED2-A8CF-FAE8B4BB17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1" r="11557" b="9137"/>
          <a:stretch/>
        </p:blipFill>
        <p:spPr>
          <a:xfrm>
            <a:off x="5794945" y="3429000"/>
            <a:ext cx="2345561" cy="2655554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5FCECCC1-5045-46D0-805E-A8E1E490B9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6" t="26620" r="9767" b="21137"/>
          <a:stretch/>
        </p:blipFill>
        <p:spPr>
          <a:xfrm>
            <a:off x="8376990" y="4486108"/>
            <a:ext cx="2933209" cy="1080601"/>
          </a:xfrm>
          <a:prstGeom prst="rect">
            <a:avLst/>
          </a:prstGeom>
        </p:spPr>
      </p:pic>
      <p:pic>
        <p:nvPicPr>
          <p:cNvPr id="17" name="Picture 16" descr="A close up of electronics&#10;&#10;Description automatically generated">
            <a:extLst>
              <a:ext uri="{FF2B5EF4-FFF2-40B4-BE49-F238E27FC236}">
                <a16:creationId xmlns:a16="http://schemas.microsoft.com/office/drawing/2014/main" id="{B965D6BE-F3B3-4C32-9C89-C32F6650F5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850637"/>
            <a:ext cx="3120061" cy="159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16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42AC1-8B7A-4C11-B57B-C37B82008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Big Idea: </a:t>
            </a:r>
            <a:r>
              <a:rPr lang="en-US" dirty="0"/>
              <a:t>Write Once, Use "Everywhere"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8A235D8-DF9B-4E69-9B6A-FD5186895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564" y="1560078"/>
            <a:ext cx="883363" cy="1615819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C2FFD74-F128-40F7-9CC2-A4BDFAC49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563" y="4694099"/>
            <a:ext cx="3000820" cy="1922400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F46CAF1-8960-4CFE-AE01-0CC3CA3D5B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761" y="1506299"/>
            <a:ext cx="2665131" cy="1641825"/>
          </a:xfrm>
          <a:prstGeom prst="rect">
            <a:avLst/>
          </a:prstGeom>
        </p:spPr>
      </p:pic>
      <p:pic>
        <p:nvPicPr>
          <p:cNvPr id="11" name="Picture 10" descr="A picture containing cellphone, phone, table, computer&#10;&#10;Description automatically generated">
            <a:extLst>
              <a:ext uri="{FF2B5EF4-FFF2-40B4-BE49-F238E27FC236}">
                <a16:creationId xmlns:a16="http://schemas.microsoft.com/office/drawing/2014/main" id="{C054108F-5F0C-4143-A36B-456FB5722A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490" y="4694099"/>
            <a:ext cx="2883600" cy="19224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4F63A94D-D84F-4188-818C-6B3009DF1757}"/>
              </a:ext>
            </a:extLst>
          </p:cNvPr>
          <p:cNvSpPr/>
          <p:nvPr/>
        </p:nvSpPr>
        <p:spPr>
          <a:xfrm>
            <a:off x="721242" y="3709876"/>
            <a:ext cx="11264812" cy="48049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278E02-E4D3-42AC-A251-BE029DF71D5A}"/>
              </a:ext>
            </a:extLst>
          </p:cNvPr>
          <p:cNvSpPr txBox="1"/>
          <p:nvPr/>
        </p:nvSpPr>
        <p:spPr>
          <a:xfrm>
            <a:off x="1265045" y="3229358"/>
            <a:ext cx="2254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Java on Android, 2008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6D6CC9-30ED-4B00-B2A6-E1FE05E4E351}"/>
              </a:ext>
            </a:extLst>
          </p:cNvPr>
          <p:cNvSpPr txBox="1"/>
          <p:nvPr/>
        </p:nvSpPr>
        <p:spPr>
          <a:xfrm>
            <a:off x="2170768" y="4253659"/>
            <a:ext cx="346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 Studio C#, VB .NET 4.0, 2009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6E76AC-F844-4414-B705-3271252E4BC3}"/>
              </a:ext>
            </a:extLst>
          </p:cNvPr>
          <p:cNvSpPr txBox="1"/>
          <p:nvPr/>
        </p:nvSpPr>
        <p:spPr>
          <a:xfrm>
            <a:off x="3946291" y="3205243"/>
            <a:ext cx="29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Qt C++ for iOS, Android, 2011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142F91-98EA-439D-9B5D-2ED50C77A34E}"/>
              </a:ext>
            </a:extLst>
          </p:cNvPr>
          <p:cNvSpPr txBox="1"/>
          <p:nvPr/>
        </p:nvSpPr>
        <p:spPr>
          <a:xfrm>
            <a:off x="6232177" y="4253659"/>
            <a:ext cx="3212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Xamarin C#, Android, Mac, 2012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8D5812-1D21-42CE-B668-0A32006757D8}"/>
              </a:ext>
            </a:extLst>
          </p:cNvPr>
          <p:cNvSpPr txBox="1"/>
          <p:nvPr/>
        </p:nvSpPr>
        <p:spPr>
          <a:xfrm>
            <a:off x="7304321" y="1449910"/>
            <a:ext cx="32748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Want:</a:t>
            </a:r>
            <a:r>
              <a:rPr lang="en-US" sz="2400" dirty="0"/>
              <a:t> "native-like" experiences everywhere</a:t>
            </a:r>
          </a:p>
          <a:p>
            <a:r>
              <a:rPr lang="en-US" sz="2400" b="1" dirty="0"/>
              <a:t>Don't Want:</a:t>
            </a:r>
            <a:r>
              <a:rPr lang="en-US" sz="2400" dirty="0"/>
              <a:t> paying for a dedicated developer for every platform</a:t>
            </a:r>
            <a:endParaRPr lang="en-US" sz="2400" b="1" dirty="0"/>
          </a:p>
        </p:txBody>
      </p:sp>
      <p:pic>
        <p:nvPicPr>
          <p:cNvPr id="26" name="Picture 25" descr="A picture containing iron, light&#10;&#10;Description automatically generated">
            <a:extLst>
              <a:ext uri="{FF2B5EF4-FFF2-40B4-BE49-F238E27FC236}">
                <a16:creationId xmlns:a16="http://schemas.microsoft.com/office/drawing/2014/main" id="{1D854148-FD7A-48A4-A293-7B6BE62BD8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62" y="1701277"/>
            <a:ext cx="773578" cy="773578"/>
          </a:xfrm>
          <a:prstGeom prst="rect">
            <a:avLst/>
          </a:prstGeom>
        </p:spPr>
      </p:pic>
      <p:pic>
        <p:nvPicPr>
          <p:cNvPr id="1026" name="Picture 2" descr="Image result for firefox logo&quot;">
            <a:extLst>
              <a:ext uri="{FF2B5EF4-FFF2-40B4-BE49-F238E27FC236}">
                <a16:creationId xmlns:a16="http://schemas.microsoft.com/office/drawing/2014/main" id="{F0920FFB-1887-4012-98C7-F448A901D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59" y="2838184"/>
            <a:ext cx="652058" cy="69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hrome logo&quot;">
            <a:extLst>
              <a:ext uri="{FF2B5EF4-FFF2-40B4-BE49-F238E27FC236}">
                <a16:creationId xmlns:a16="http://schemas.microsoft.com/office/drawing/2014/main" id="{03713119-5751-4110-8D64-F55AE199D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58" y="4244019"/>
            <a:ext cx="652059" cy="62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A clock sitting in the middle of a watch&#10;&#10;Description automatically generated">
            <a:extLst>
              <a:ext uri="{FF2B5EF4-FFF2-40B4-BE49-F238E27FC236}">
                <a16:creationId xmlns:a16="http://schemas.microsoft.com/office/drawing/2014/main" id="{0903DD33-FEF8-4793-8046-2460B6F685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08" y="5320036"/>
            <a:ext cx="819957" cy="819957"/>
          </a:xfrm>
          <a:prstGeom prst="rect">
            <a:avLst/>
          </a:prstGeom>
        </p:spPr>
      </p:pic>
      <p:pic>
        <p:nvPicPr>
          <p:cNvPr id="1030" name="Picture 6" descr="Image result for edge logo&quot;">
            <a:extLst>
              <a:ext uri="{FF2B5EF4-FFF2-40B4-BE49-F238E27FC236}">
                <a16:creationId xmlns:a16="http://schemas.microsoft.com/office/drawing/2014/main" id="{AF7ADE90-6688-440A-92D2-11B21EB8A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9857" y="1626247"/>
            <a:ext cx="641998" cy="68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A picture containing lamp&#10;&#10;Description automatically generated">
            <a:extLst>
              <a:ext uri="{FF2B5EF4-FFF2-40B4-BE49-F238E27FC236}">
                <a16:creationId xmlns:a16="http://schemas.microsoft.com/office/drawing/2014/main" id="{2BEDCBB0-96FF-4CDC-A332-8F3D1C119F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857" y="2673734"/>
            <a:ext cx="731874" cy="731874"/>
          </a:xfrm>
          <a:prstGeom prst="rect">
            <a:avLst/>
          </a:prstGeom>
        </p:spPr>
      </p:pic>
      <p:pic>
        <p:nvPicPr>
          <p:cNvPr id="31" name="Picture 30" descr="A close up of graphics&#10;&#10;Description automatically generated">
            <a:extLst>
              <a:ext uri="{FF2B5EF4-FFF2-40B4-BE49-F238E27FC236}">
                <a16:creationId xmlns:a16="http://schemas.microsoft.com/office/drawing/2014/main" id="{ED79AB2A-9DB5-4F36-8129-1AA54631FC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572" y="4187120"/>
            <a:ext cx="648444" cy="648444"/>
          </a:xfrm>
          <a:prstGeom prst="rect">
            <a:avLst/>
          </a:prstGeom>
        </p:spPr>
      </p:pic>
      <p:pic>
        <p:nvPicPr>
          <p:cNvPr id="36" name="Picture 35" descr="A picture containing white, hand, large, clock&#10;&#10;Description automatically generated">
            <a:extLst>
              <a:ext uri="{FF2B5EF4-FFF2-40B4-BE49-F238E27FC236}">
                <a16:creationId xmlns:a16="http://schemas.microsoft.com/office/drawing/2014/main" id="{D06E25CC-36C5-47F3-9A2B-5E4F66A2B74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857" y="5320036"/>
            <a:ext cx="734587" cy="73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75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2" grpId="0"/>
      <p:bldP spid="23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AE832-806B-49AC-805F-C78BB3AF5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3529"/>
            <a:ext cx="10515600" cy="1325563"/>
          </a:xfrm>
        </p:spPr>
        <p:txBody>
          <a:bodyPr/>
          <a:lstStyle/>
          <a:p>
            <a:r>
              <a:rPr lang="en-US" dirty="0"/>
              <a:t>HTTP Network Model</a:t>
            </a:r>
            <a:br>
              <a:rPr lang="en-US" dirty="0"/>
            </a:br>
            <a:r>
              <a:rPr lang="en-US" sz="3600" b="1" dirty="0"/>
              <a:t>Ask and ye shall receive</a:t>
            </a:r>
            <a:endParaRPr lang="en-US" b="1" dirty="0"/>
          </a:p>
        </p:txBody>
      </p:sp>
      <p:pic>
        <p:nvPicPr>
          <p:cNvPr id="4" name="Picture 6" descr="Image result for edge logo&quot;">
            <a:extLst>
              <a:ext uri="{FF2B5EF4-FFF2-40B4-BE49-F238E27FC236}">
                <a16:creationId xmlns:a16="http://schemas.microsoft.com/office/drawing/2014/main" id="{B9F1E1D9-08F9-4913-B622-2419FCF77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672" y="2410610"/>
            <a:ext cx="641998" cy="68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lamp&#10;&#10;Description automatically generated">
            <a:extLst>
              <a:ext uri="{FF2B5EF4-FFF2-40B4-BE49-F238E27FC236}">
                <a16:creationId xmlns:a16="http://schemas.microsoft.com/office/drawing/2014/main" id="{7C258AE3-17B7-49AC-939E-6C3E35DE12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011" y="2410610"/>
            <a:ext cx="731874" cy="731874"/>
          </a:xfrm>
          <a:prstGeom prst="rect">
            <a:avLst/>
          </a:prstGeom>
        </p:spPr>
      </p:pic>
      <p:pic>
        <p:nvPicPr>
          <p:cNvPr id="6" name="Picture 5" descr="A close up of graphics&#10;&#10;Description automatically generated">
            <a:extLst>
              <a:ext uri="{FF2B5EF4-FFF2-40B4-BE49-F238E27FC236}">
                <a16:creationId xmlns:a16="http://schemas.microsoft.com/office/drawing/2014/main" id="{82B0670F-287C-4E32-AD5D-7856C6C05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908" y="3298627"/>
            <a:ext cx="648444" cy="648444"/>
          </a:xfrm>
          <a:prstGeom prst="rect">
            <a:avLst/>
          </a:prstGeom>
        </p:spPr>
      </p:pic>
      <p:pic>
        <p:nvPicPr>
          <p:cNvPr id="7" name="Picture 6" descr="A picture containing white, hand, large, clock&#10;&#10;Description automatically generated">
            <a:extLst>
              <a:ext uri="{FF2B5EF4-FFF2-40B4-BE49-F238E27FC236}">
                <a16:creationId xmlns:a16="http://schemas.microsoft.com/office/drawing/2014/main" id="{101D832C-234A-4817-8A61-895E278A3B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011" y="3257086"/>
            <a:ext cx="734587" cy="731526"/>
          </a:xfrm>
          <a:prstGeom prst="rect">
            <a:avLst/>
          </a:prstGeom>
        </p:spPr>
      </p:pic>
      <p:pic>
        <p:nvPicPr>
          <p:cNvPr id="9" name="Graphic 8" descr="Computer">
            <a:extLst>
              <a:ext uri="{FF2B5EF4-FFF2-40B4-BE49-F238E27FC236}">
                <a16:creationId xmlns:a16="http://schemas.microsoft.com/office/drawing/2014/main" id="{B6EFF083-A0CF-4B83-A2B9-559B582D31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200" y="1407352"/>
            <a:ext cx="4057354" cy="4057354"/>
          </a:xfrm>
          <a:prstGeom prst="rect">
            <a:avLst/>
          </a:prstGeom>
        </p:spPr>
      </p:pic>
      <p:pic>
        <p:nvPicPr>
          <p:cNvPr id="11" name="Graphic 10" descr="Server">
            <a:extLst>
              <a:ext uri="{FF2B5EF4-FFF2-40B4-BE49-F238E27FC236}">
                <a16:creationId xmlns:a16="http://schemas.microsoft.com/office/drawing/2014/main" id="{FB5A3DAF-392F-4D44-850C-A5BE0B2112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84616" y="2776539"/>
            <a:ext cx="2776862" cy="2776862"/>
          </a:xfrm>
          <a:prstGeom prst="rect">
            <a:avLst/>
          </a:prstGeom>
        </p:spPr>
      </p:pic>
      <p:pic>
        <p:nvPicPr>
          <p:cNvPr id="13" name="Graphic 12" descr="Waiter">
            <a:extLst>
              <a:ext uri="{FF2B5EF4-FFF2-40B4-BE49-F238E27FC236}">
                <a16:creationId xmlns:a16="http://schemas.microsoft.com/office/drawing/2014/main" id="{7D64B3A0-022E-4E5C-BF73-1E79EE6869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01502" y="1272673"/>
            <a:ext cx="1597283" cy="1597283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802C8993-2170-45A5-960A-7DD05C37ED83}"/>
              </a:ext>
            </a:extLst>
          </p:cNvPr>
          <p:cNvSpPr/>
          <p:nvPr/>
        </p:nvSpPr>
        <p:spPr>
          <a:xfrm>
            <a:off x="5038905" y="1871268"/>
            <a:ext cx="3609258" cy="7688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GET google.com</a:t>
            </a: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47921295-46BA-491F-B2C2-1936B62C63C2}"/>
              </a:ext>
            </a:extLst>
          </p:cNvPr>
          <p:cNvSpPr/>
          <p:nvPr/>
        </p:nvSpPr>
        <p:spPr>
          <a:xfrm>
            <a:off x="5037213" y="2741929"/>
            <a:ext cx="3609258" cy="708298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200 OK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2A83059-BE2A-4631-8FA4-79AD790C9686}"/>
              </a:ext>
            </a:extLst>
          </p:cNvPr>
          <p:cNvSpPr/>
          <p:nvPr/>
        </p:nvSpPr>
        <p:spPr>
          <a:xfrm>
            <a:off x="5037213" y="3586629"/>
            <a:ext cx="3609258" cy="7688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GET google.com/</a:t>
            </a:r>
            <a:r>
              <a:rPr lang="en-US" dirty="0" err="1">
                <a:latin typeface="Consolas" panose="020B0609020204030204" pitchFamily="49" charset="0"/>
              </a:rPr>
              <a:t>lsjkdf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C6805CA8-2424-47F8-A8AA-EEEC0AD89337}"/>
              </a:ext>
            </a:extLst>
          </p:cNvPr>
          <p:cNvSpPr/>
          <p:nvPr/>
        </p:nvSpPr>
        <p:spPr>
          <a:xfrm>
            <a:off x="5037213" y="4420947"/>
            <a:ext cx="3609258" cy="708298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404 Not Found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BD6DC1-12EA-4E93-A6C3-280CC8AC053D}"/>
              </a:ext>
            </a:extLst>
          </p:cNvPr>
          <p:cNvSpPr txBox="1"/>
          <p:nvPr/>
        </p:nvSpPr>
        <p:spPr>
          <a:xfrm>
            <a:off x="822956" y="5496882"/>
            <a:ext cx="103385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Observe:</a:t>
            </a:r>
            <a:r>
              <a:rPr lang="en-US" sz="2800" dirty="0"/>
              <a:t> 	HTTP is courteous and polite</a:t>
            </a:r>
          </a:p>
          <a:p>
            <a:r>
              <a:rPr lang="en-US" sz="2800" b="1" dirty="0"/>
              <a:t>		</a:t>
            </a:r>
            <a:r>
              <a:rPr lang="en-US" sz="2800" dirty="0"/>
              <a:t>HTTP is stateless, every request is independent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351047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8" grpId="0" animBg="1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AE832-806B-49AC-805F-C78BB3AF5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3529"/>
            <a:ext cx="10515600" cy="828373"/>
          </a:xfrm>
        </p:spPr>
        <p:txBody>
          <a:bodyPr>
            <a:normAutofit/>
          </a:bodyPr>
          <a:lstStyle/>
          <a:p>
            <a:r>
              <a:rPr lang="en-US" dirty="0"/>
              <a:t>What comes down the pipe?</a:t>
            </a:r>
            <a:endParaRPr lang="en-US" b="1" dirty="0"/>
          </a:p>
        </p:txBody>
      </p:sp>
      <p:pic>
        <p:nvPicPr>
          <p:cNvPr id="4" name="Picture 6" descr="Image result for edge logo&quot;">
            <a:extLst>
              <a:ext uri="{FF2B5EF4-FFF2-40B4-BE49-F238E27FC236}">
                <a16:creationId xmlns:a16="http://schemas.microsoft.com/office/drawing/2014/main" id="{B9F1E1D9-08F9-4913-B622-2419FCF77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060" y="1481461"/>
            <a:ext cx="641998" cy="68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lamp&#10;&#10;Description automatically generated">
            <a:extLst>
              <a:ext uri="{FF2B5EF4-FFF2-40B4-BE49-F238E27FC236}">
                <a16:creationId xmlns:a16="http://schemas.microsoft.com/office/drawing/2014/main" id="{7C258AE3-17B7-49AC-939E-6C3E35DE12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399" y="1481461"/>
            <a:ext cx="731874" cy="731874"/>
          </a:xfrm>
          <a:prstGeom prst="rect">
            <a:avLst/>
          </a:prstGeom>
        </p:spPr>
      </p:pic>
      <p:pic>
        <p:nvPicPr>
          <p:cNvPr id="6" name="Picture 5" descr="A close up of graphics&#10;&#10;Description automatically generated">
            <a:extLst>
              <a:ext uri="{FF2B5EF4-FFF2-40B4-BE49-F238E27FC236}">
                <a16:creationId xmlns:a16="http://schemas.microsoft.com/office/drawing/2014/main" id="{82B0670F-287C-4E32-AD5D-7856C6C05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6" y="2369478"/>
            <a:ext cx="648444" cy="648444"/>
          </a:xfrm>
          <a:prstGeom prst="rect">
            <a:avLst/>
          </a:prstGeom>
        </p:spPr>
      </p:pic>
      <p:pic>
        <p:nvPicPr>
          <p:cNvPr id="7" name="Picture 6" descr="A picture containing white, hand, large, clock&#10;&#10;Description automatically generated">
            <a:extLst>
              <a:ext uri="{FF2B5EF4-FFF2-40B4-BE49-F238E27FC236}">
                <a16:creationId xmlns:a16="http://schemas.microsoft.com/office/drawing/2014/main" id="{101D832C-234A-4817-8A61-895E278A3B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399" y="2327937"/>
            <a:ext cx="734587" cy="731526"/>
          </a:xfrm>
          <a:prstGeom prst="rect">
            <a:avLst/>
          </a:prstGeom>
        </p:spPr>
      </p:pic>
      <p:pic>
        <p:nvPicPr>
          <p:cNvPr id="11" name="Graphic 10" descr="Server">
            <a:extLst>
              <a:ext uri="{FF2B5EF4-FFF2-40B4-BE49-F238E27FC236}">
                <a16:creationId xmlns:a16="http://schemas.microsoft.com/office/drawing/2014/main" id="{FB5A3DAF-392F-4D44-850C-A5BE0B2112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07129" y="1531386"/>
            <a:ext cx="1486536" cy="1486536"/>
          </a:xfrm>
          <a:prstGeom prst="rect">
            <a:avLst/>
          </a:prstGeom>
        </p:spPr>
      </p:pic>
      <p:sp>
        <p:nvSpPr>
          <p:cNvPr id="16" name="Arrow: Left 15">
            <a:extLst>
              <a:ext uri="{FF2B5EF4-FFF2-40B4-BE49-F238E27FC236}">
                <a16:creationId xmlns:a16="http://schemas.microsoft.com/office/drawing/2014/main" id="{47921295-46BA-491F-B2C2-1936B62C63C2}"/>
              </a:ext>
            </a:extLst>
          </p:cNvPr>
          <p:cNvSpPr/>
          <p:nvPr/>
        </p:nvSpPr>
        <p:spPr>
          <a:xfrm>
            <a:off x="3266560" y="1847398"/>
            <a:ext cx="5567724" cy="708298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200 OK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E96075-504E-408E-BD1C-DE7AB2DA2CFC}"/>
              </a:ext>
            </a:extLst>
          </p:cNvPr>
          <p:cNvSpPr/>
          <p:nvPr/>
        </p:nvSpPr>
        <p:spPr>
          <a:xfrm>
            <a:off x="838200" y="3429000"/>
            <a:ext cx="2374490" cy="285381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HTML</a:t>
            </a:r>
            <a:endParaRPr lang="en-US" b="1" dirty="0"/>
          </a:p>
          <a:p>
            <a:pPr algn="ctr"/>
            <a:r>
              <a:rPr lang="en-US" dirty="0"/>
              <a:t>"Hyper-Text Markup Language"</a:t>
            </a:r>
            <a:br>
              <a:rPr lang="en-US" dirty="0"/>
            </a:br>
            <a:endParaRPr lang="en-US" dirty="0"/>
          </a:p>
          <a:p>
            <a:pPr algn="ctr"/>
            <a:r>
              <a:rPr lang="en-US" dirty="0"/>
              <a:t>Static text content and descriptive markup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BCDE7B-CE98-4E0F-A821-50E758D1EF23}"/>
              </a:ext>
            </a:extLst>
          </p:cNvPr>
          <p:cNvSpPr/>
          <p:nvPr/>
        </p:nvSpPr>
        <p:spPr>
          <a:xfrm>
            <a:off x="3517490" y="3429000"/>
            <a:ext cx="2374490" cy="2853813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CSS</a:t>
            </a:r>
            <a:endParaRPr lang="en-US" b="1" dirty="0"/>
          </a:p>
          <a:p>
            <a:pPr algn="ctr"/>
            <a:r>
              <a:rPr lang="en-US" dirty="0"/>
              <a:t>"Cascading Style Sheets"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Static appearance, positioning, styling, animation (new!)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0F5460-D88D-4361-A8F6-530E116DF71E}"/>
              </a:ext>
            </a:extLst>
          </p:cNvPr>
          <p:cNvSpPr/>
          <p:nvPr/>
        </p:nvSpPr>
        <p:spPr>
          <a:xfrm>
            <a:off x="6243484" y="3429000"/>
            <a:ext cx="2374490" cy="285381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JavaScript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i="1" dirty="0"/>
              <a:t>Dynamic </a:t>
            </a:r>
            <a:r>
              <a:rPr lang="en-US" dirty="0"/>
              <a:t>content, actual programming, webpage manipulation,</a:t>
            </a:r>
          </a:p>
          <a:p>
            <a:pPr algn="ctr"/>
            <a:r>
              <a:rPr lang="en-US" dirty="0"/>
              <a:t>Network requests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357380-244A-4800-9F92-9C2CC3CFBD98}"/>
              </a:ext>
            </a:extLst>
          </p:cNvPr>
          <p:cNvSpPr/>
          <p:nvPr/>
        </p:nvSpPr>
        <p:spPr>
          <a:xfrm>
            <a:off x="8969478" y="3428999"/>
            <a:ext cx="2374490" cy="285381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Media</a:t>
            </a:r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dirty="0"/>
              <a:t>Images, video, downloads, files</a:t>
            </a:r>
          </a:p>
        </p:txBody>
      </p:sp>
    </p:spTree>
    <p:extLst>
      <p:ext uri="{BB962C8B-B14F-4D97-AF65-F5344CB8AC3E}">
        <p14:creationId xmlns:p14="http://schemas.microsoft.com/office/powerpoint/2010/main" val="2113742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AE832-806B-49AC-805F-C78BB3AF5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848"/>
            <a:ext cx="10515600" cy="828373"/>
          </a:xfrm>
        </p:spPr>
        <p:txBody>
          <a:bodyPr>
            <a:normAutofit/>
          </a:bodyPr>
          <a:lstStyle/>
          <a:p>
            <a:r>
              <a:rPr lang="en-US" dirty="0"/>
              <a:t>What comes down the pipe?</a:t>
            </a:r>
            <a:endParaRPr lang="en-US" b="1" dirty="0"/>
          </a:p>
        </p:txBody>
      </p:sp>
      <p:pic>
        <p:nvPicPr>
          <p:cNvPr id="4" name="Picture 6" descr="Image result for edge logo&quot;">
            <a:extLst>
              <a:ext uri="{FF2B5EF4-FFF2-40B4-BE49-F238E27FC236}">
                <a16:creationId xmlns:a16="http://schemas.microsoft.com/office/drawing/2014/main" id="{B9F1E1D9-08F9-4913-B622-2419FCF77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067" y="1289732"/>
            <a:ext cx="641998" cy="68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lamp&#10;&#10;Description automatically generated">
            <a:extLst>
              <a:ext uri="{FF2B5EF4-FFF2-40B4-BE49-F238E27FC236}">
                <a16:creationId xmlns:a16="http://schemas.microsoft.com/office/drawing/2014/main" id="{7C258AE3-17B7-49AC-939E-6C3E35DE12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406" y="1289732"/>
            <a:ext cx="731874" cy="731874"/>
          </a:xfrm>
          <a:prstGeom prst="rect">
            <a:avLst/>
          </a:prstGeom>
        </p:spPr>
      </p:pic>
      <p:pic>
        <p:nvPicPr>
          <p:cNvPr id="6" name="Picture 5" descr="A close up of graphics&#10;&#10;Description automatically generated">
            <a:extLst>
              <a:ext uri="{FF2B5EF4-FFF2-40B4-BE49-F238E27FC236}">
                <a16:creationId xmlns:a16="http://schemas.microsoft.com/office/drawing/2014/main" id="{82B0670F-287C-4E32-AD5D-7856C6C057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303" y="2177749"/>
            <a:ext cx="648444" cy="648444"/>
          </a:xfrm>
          <a:prstGeom prst="rect">
            <a:avLst/>
          </a:prstGeom>
        </p:spPr>
      </p:pic>
      <p:pic>
        <p:nvPicPr>
          <p:cNvPr id="7" name="Picture 6" descr="A picture containing white, hand, large, clock&#10;&#10;Description automatically generated">
            <a:extLst>
              <a:ext uri="{FF2B5EF4-FFF2-40B4-BE49-F238E27FC236}">
                <a16:creationId xmlns:a16="http://schemas.microsoft.com/office/drawing/2014/main" id="{101D832C-234A-4817-8A61-895E278A3B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406" y="2136208"/>
            <a:ext cx="734587" cy="7315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2E96075-504E-408E-BD1C-DE7AB2DA2CFC}"/>
              </a:ext>
            </a:extLst>
          </p:cNvPr>
          <p:cNvSpPr/>
          <p:nvPr/>
        </p:nvSpPr>
        <p:spPr>
          <a:xfrm>
            <a:off x="541944" y="3003684"/>
            <a:ext cx="1412717" cy="171081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HTML</a:t>
            </a:r>
            <a:endParaRPr lang="en-US" sz="1000" b="1" dirty="0"/>
          </a:p>
          <a:p>
            <a:pPr algn="ctr"/>
            <a:r>
              <a:rPr lang="en-US" sz="1000" dirty="0"/>
              <a:t>"Hyper-Text Markup Language"</a:t>
            </a:r>
            <a:br>
              <a:rPr lang="en-US" sz="1000" dirty="0"/>
            </a:br>
            <a:endParaRPr lang="en-US" sz="1000" dirty="0"/>
          </a:p>
          <a:p>
            <a:pPr algn="ctr"/>
            <a:r>
              <a:rPr lang="en-US" sz="1000" dirty="0"/>
              <a:t>Static text content and descriptive markup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BCDE7B-CE98-4E0F-A821-50E758D1EF23}"/>
              </a:ext>
            </a:extLst>
          </p:cNvPr>
          <p:cNvSpPr/>
          <p:nvPr/>
        </p:nvSpPr>
        <p:spPr>
          <a:xfrm>
            <a:off x="2024157" y="3003681"/>
            <a:ext cx="1412717" cy="171081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CSS</a:t>
            </a:r>
            <a:endParaRPr lang="en-US" sz="1000" b="1" dirty="0"/>
          </a:p>
          <a:p>
            <a:pPr algn="ctr"/>
            <a:r>
              <a:rPr lang="en-US" sz="1000" dirty="0"/>
              <a:t>"Cascading Style Sheets"</a:t>
            </a:r>
            <a:br>
              <a:rPr lang="en-US" sz="1000" dirty="0"/>
            </a:br>
            <a:br>
              <a:rPr lang="en-US" sz="1000" dirty="0"/>
            </a:br>
            <a:r>
              <a:rPr lang="en-US" sz="1000" dirty="0"/>
              <a:t>Static appearance, positioning, styling, animation (new!)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0F5460-D88D-4361-A8F6-530E116DF71E}"/>
              </a:ext>
            </a:extLst>
          </p:cNvPr>
          <p:cNvSpPr/>
          <p:nvPr/>
        </p:nvSpPr>
        <p:spPr>
          <a:xfrm>
            <a:off x="544403" y="4779740"/>
            <a:ext cx="1410258" cy="171081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JavaScript</a:t>
            </a:r>
            <a:endParaRPr lang="en-US" sz="1000" dirty="0"/>
          </a:p>
          <a:p>
            <a:pPr algn="ctr"/>
            <a:endParaRPr lang="en-US" sz="1000" dirty="0"/>
          </a:p>
          <a:p>
            <a:pPr algn="ctr"/>
            <a:r>
              <a:rPr lang="en-US" sz="1000" i="1" dirty="0"/>
              <a:t>Dynamic </a:t>
            </a:r>
            <a:r>
              <a:rPr lang="en-US" sz="1000" dirty="0"/>
              <a:t>content, actual programming, webpage manipulation,</a:t>
            </a:r>
          </a:p>
          <a:p>
            <a:pPr algn="ctr"/>
            <a:r>
              <a:rPr lang="en-US" sz="1000" dirty="0"/>
              <a:t>Network requests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357380-244A-4800-9F92-9C2CC3CFBD98}"/>
              </a:ext>
            </a:extLst>
          </p:cNvPr>
          <p:cNvSpPr/>
          <p:nvPr/>
        </p:nvSpPr>
        <p:spPr>
          <a:xfrm>
            <a:off x="2024157" y="4779741"/>
            <a:ext cx="1410258" cy="171081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Media</a:t>
            </a:r>
            <a:endParaRPr lang="en-US" sz="1000" b="1" dirty="0"/>
          </a:p>
          <a:p>
            <a:pPr algn="ctr"/>
            <a:endParaRPr lang="en-US" sz="1000" b="1" dirty="0"/>
          </a:p>
          <a:p>
            <a:pPr algn="ctr"/>
            <a:r>
              <a:rPr lang="en-US" sz="1000" dirty="0"/>
              <a:t>Images, video, downloads, files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56AF28-B1F6-485B-B41E-D9A86EC449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5702" y="1274808"/>
            <a:ext cx="8176969" cy="526587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7248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6C2ECD-7911-405A-BDAA-3D322D8ED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320" y="1847713"/>
            <a:ext cx="3566469" cy="31625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2B74CD-D144-4533-A94E-92EB810CD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235" y="1443818"/>
            <a:ext cx="6020322" cy="39703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7285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0AB760-3261-47A8-A06E-A5039F4FC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13" y="578873"/>
            <a:ext cx="4519052" cy="57002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58BE45-B66B-4ECE-8E3A-3534768A5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945" y="1443818"/>
            <a:ext cx="6020322" cy="39703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9925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9C4621-9998-4D55-ADAB-D81F3E29A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49" y="578873"/>
            <a:ext cx="4778154" cy="57002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ACAF01-5A34-4283-ACE9-F88A4D826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994" y="578873"/>
            <a:ext cx="6020322" cy="39703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D11771-9295-490B-96DF-D93541AA6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078" y="3120067"/>
            <a:ext cx="4778153" cy="31590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4605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454</Words>
  <Application>Microsoft Office PowerPoint</Application>
  <PresentationFormat>Widescreen</PresentationFormat>
  <Paragraphs>86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Office Theme</vt:lpstr>
      <vt:lpstr>Hello, DevTools Reshape the Web</vt:lpstr>
      <vt:lpstr>Back in my day…</vt:lpstr>
      <vt:lpstr>Big Idea: Write Once, Use "Everywhere"</vt:lpstr>
      <vt:lpstr>HTTP Network Model Ask and ye shall receive</vt:lpstr>
      <vt:lpstr>What comes down the pipe?</vt:lpstr>
      <vt:lpstr>What comes down the pipe?</vt:lpstr>
      <vt:lpstr>PowerPoint Presentation</vt:lpstr>
      <vt:lpstr>PowerPoint Presentation</vt:lpstr>
      <vt:lpstr>PowerPoint Presentation</vt:lpstr>
      <vt:lpstr>PowerPoint Presentation</vt:lpstr>
      <vt:lpstr>Debugging Websites</vt:lpstr>
      <vt:lpstr>Debugging Websites</vt:lpstr>
      <vt:lpstr>Debugging Websites</vt:lpstr>
      <vt:lpstr>DevTools Demo Right Click &gt; Inspect Element [Inspector | Debugger | Network]</vt:lpstr>
      <vt:lpstr>Web Has Come a Long Way (But it's Still Stuck in the Past)</vt:lpstr>
      <vt:lpstr>The Future is Now!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Hello, WWW Intro to DevTools</dc:title>
  <dc:creator>Brian Cui</dc:creator>
  <cp:lastModifiedBy>Brian Cui</cp:lastModifiedBy>
  <cp:revision>96</cp:revision>
  <dcterms:created xsi:type="dcterms:W3CDTF">2019-11-27T04:42:40Z</dcterms:created>
  <dcterms:modified xsi:type="dcterms:W3CDTF">2019-11-27T23:53:41Z</dcterms:modified>
</cp:coreProperties>
</file>